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7"/>
  </p:notesMasterIdLst>
  <p:sldIdLst>
    <p:sldId id="256" r:id="rId2"/>
    <p:sldId id="311" r:id="rId3"/>
    <p:sldId id="290" r:id="rId4"/>
    <p:sldId id="291" r:id="rId5"/>
    <p:sldId id="292" r:id="rId6"/>
    <p:sldId id="293" r:id="rId7"/>
    <p:sldId id="294" r:id="rId8"/>
    <p:sldId id="312" r:id="rId9"/>
    <p:sldId id="296" r:id="rId10"/>
    <p:sldId id="297" r:id="rId11"/>
    <p:sldId id="313" r:id="rId12"/>
    <p:sldId id="314" r:id="rId13"/>
    <p:sldId id="315" r:id="rId14"/>
    <p:sldId id="317" r:id="rId15"/>
    <p:sldId id="318" r:id="rId16"/>
  </p:sldIdLst>
  <p:sldSz cx="9144000" cy="5143500" type="screen16x9"/>
  <p:notesSz cx="6858000" cy="9144000"/>
  <p:embeddedFontLst>
    <p:embeddedFont>
      <p:font typeface="Cambria Math" panose="02040503050406030204" pitchFamily="18" charset="0"/>
      <p:regular r:id="rId18"/>
    </p:embeddedFont>
    <p:embeddedFont>
      <p:font typeface="Didact Gothic" panose="020B0604020202020204" charset="0"/>
      <p:regular r:id="rId19"/>
    </p:embeddedFont>
    <p:embeddedFont>
      <p:font typeface="Roboto" panose="020B0604020202020204" charset="0"/>
      <p:regular r:id="rId20"/>
      <p:bold r:id="rId21"/>
      <p:italic r:id="rId22"/>
      <p:boldItalic r:id="rId23"/>
    </p:embeddedFont>
    <p:embeddedFont>
      <p:font typeface="Secular One" panose="020B0604020202020204" charset="-79"/>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3A5"/>
    <a:srgbClr val="1B4F9B"/>
    <a:srgbClr val="4387CE"/>
    <a:srgbClr val="5176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728553-5569-4783-9CA5-1606C95E7DA9}">
  <a:tblStyle styleId="{F1728553-5569-4783-9CA5-1606C95E7D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76" autoAdjust="0"/>
  </p:normalViewPr>
  <p:slideViewPr>
    <p:cSldViewPr snapToGrid="0">
      <p:cViewPr varScale="1">
        <p:scale>
          <a:sx n="133" d="100"/>
          <a:sy n="133" d="100"/>
        </p:scale>
        <p:origin x="9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 Id="rId4" Type="http://schemas.openxmlformats.org/officeDocument/2006/relationships/image" Target="../media/image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 Id="rId4"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FAAD53-221F-4B27-BF02-D28137CAB873}" type="doc">
      <dgm:prSet loTypeId="urn:microsoft.com/office/officeart/2005/8/layout/hList7#1" loCatId="list" qsTypeId="urn:microsoft.com/office/officeart/2005/8/quickstyle/simple1#1" qsCatId="simple" csTypeId="urn:microsoft.com/office/officeart/2005/8/colors/accent0_3" csCatId="mainScheme" phldr="1"/>
      <dgm:spPr/>
      <dgm:t>
        <a:bodyPr/>
        <a:lstStyle/>
        <a:p>
          <a:endParaRPr lang="en-NG"/>
        </a:p>
      </dgm:t>
    </dgm:pt>
    <dgm:pt modelId="{1B9E25ED-7882-4D4C-BF08-B1A556CE5639}">
      <dgm:prSet phldrT="[Text]" custT="1"/>
      <dgm:spPr>
        <a:solidFill>
          <a:schemeClr val="bg2">
            <a:lumMod val="50000"/>
          </a:schemeClr>
        </a:solidFill>
        <a:ln>
          <a:noFill/>
        </a:ln>
      </dgm:spPr>
      <dgm:t>
        <a:bodyPr/>
        <a:lstStyle/>
        <a:p>
          <a:r>
            <a:rPr lang="en-US" sz="2400" b="1" dirty="0">
              <a:solidFill>
                <a:schemeClr val="bg1">
                  <a:lumMod val="95000"/>
                </a:schemeClr>
              </a:solidFill>
              <a:latin typeface="Didact Gothic" panose="020B0604020202020204" charset="0"/>
              <a:cs typeface="Roboto" panose="020B0604020202020204" charset="0"/>
            </a:rPr>
            <a:t>Daramola</a:t>
          </a:r>
        </a:p>
        <a:p>
          <a:r>
            <a:rPr lang="en-US" sz="2400" b="1" dirty="0">
              <a:solidFill>
                <a:schemeClr val="bg1">
                  <a:lumMod val="95000"/>
                </a:schemeClr>
              </a:solidFill>
              <a:latin typeface="Didact Gothic" panose="020B0604020202020204" charset="0"/>
              <a:cs typeface="Roboto" panose="020B0604020202020204" charset="0"/>
            </a:rPr>
            <a:t>Oluwasegun</a:t>
          </a:r>
        </a:p>
      </dgm:t>
    </dgm:pt>
    <dgm:pt modelId="{5C170FF7-1B7F-4D55-8413-47978C6A3FE7}" type="parTrans" cxnId="{946AC011-834C-4CF6-91D9-86E216F8FE6C}">
      <dgm:prSet/>
      <dgm:spPr/>
      <dgm:t>
        <a:bodyPr/>
        <a:lstStyle/>
        <a:p>
          <a:endParaRPr lang="en-US"/>
        </a:p>
      </dgm:t>
    </dgm:pt>
    <dgm:pt modelId="{92526812-7C07-440E-B5D8-40F923EFB41A}" type="sibTrans" cxnId="{946AC011-834C-4CF6-91D9-86E216F8FE6C}">
      <dgm:prSet/>
      <dgm:spPr/>
      <dgm:t>
        <a:bodyPr/>
        <a:lstStyle/>
        <a:p>
          <a:endParaRPr lang="en-US"/>
        </a:p>
      </dgm:t>
    </dgm:pt>
    <dgm:pt modelId="{63094D0F-A188-47A3-A850-D3CA031479C3}">
      <dgm:prSet phldrT="[Text]" custT="1"/>
      <dgm:spPr>
        <a:solidFill>
          <a:schemeClr val="bg2">
            <a:lumMod val="50000"/>
          </a:schemeClr>
        </a:solidFill>
        <a:ln>
          <a:noFill/>
        </a:ln>
      </dgm:spPr>
      <dgm:t>
        <a:bodyPr/>
        <a:lstStyle/>
        <a:p>
          <a:r>
            <a:rPr lang="en-US" sz="2400" b="1" dirty="0">
              <a:solidFill>
                <a:schemeClr val="bg1">
                  <a:lumMod val="95000"/>
                </a:schemeClr>
              </a:solidFill>
              <a:latin typeface="Didact Gothic" panose="020B0604020202020204" charset="0"/>
              <a:cs typeface="Roboto" panose="020B0604020202020204" charset="0"/>
            </a:rPr>
            <a:t>Akomolafe</a:t>
          </a:r>
        </a:p>
        <a:p>
          <a:r>
            <a:rPr lang="en-US" sz="2400" b="1" dirty="0">
              <a:solidFill>
                <a:schemeClr val="bg1">
                  <a:lumMod val="95000"/>
                </a:schemeClr>
              </a:solidFill>
              <a:latin typeface="Didact Gothic" panose="020B0604020202020204" charset="0"/>
              <a:cs typeface="Roboto" panose="020B0604020202020204" charset="0"/>
            </a:rPr>
            <a:t>Ayobami</a:t>
          </a:r>
        </a:p>
      </dgm:t>
    </dgm:pt>
    <dgm:pt modelId="{C9F579B3-6BBB-4D45-9653-95405AD5B5B0}" type="parTrans" cxnId="{7D3F539D-120A-47B3-9D8C-53F364D0D22A}">
      <dgm:prSet/>
      <dgm:spPr/>
      <dgm:t>
        <a:bodyPr/>
        <a:lstStyle/>
        <a:p>
          <a:endParaRPr lang="en-US"/>
        </a:p>
      </dgm:t>
    </dgm:pt>
    <dgm:pt modelId="{B4DFC747-E0E1-42CA-8DDC-38F22B5091BD}" type="sibTrans" cxnId="{7D3F539D-120A-47B3-9D8C-53F364D0D22A}">
      <dgm:prSet/>
      <dgm:spPr/>
      <dgm:t>
        <a:bodyPr/>
        <a:lstStyle/>
        <a:p>
          <a:endParaRPr lang="en-US"/>
        </a:p>
      </dgm:t>
    </dgm:pt>
    <dgm:pt modelId="{B702EFC9-7640-4274-9CA3-A533D3EB19A5}">
      <dgm:prSet phldrT="[Text]" custT="1"/>
      <dgm:spPr>
        <a:solidFill>
          <a:schemeClr val="bg2">
            <a:lumMod val="50000"/>
          </a:schemeClr>
        </a:solidFill>
        <a:ln>
          <a:noFill/>
        </a:ln>
      </dgm:spPr>
      <dgm:t>
        <a:bodyPr/>
        <a:lstStyle/>
        <a:p>
          <a:r>
            <a:rPr lang="en-US" sz="2400" b="1" dirty="0">
              <a:solidFill>
                <a:schemeClr val="bg1">
                  <a:lumMod val="95000"/>
                </a:schemeClr>
              </a:solidFill>
              <a:latin typeface="Didact Gothic" panose="020B0604020202020204" charset="0"/>
              <a:cs typeface="Roboto" panose="020B0604020202020204" charset="0"/>
            </a:rPr>
            <a:t>Adedeji</a:t>
          </a:r>
        </a:p>
        <a:p>
          <a:r>
            <a:rPr lang="en-US" sz="2400" b="1" dirty="0">
              <a:solidFill>
                <a:schemeClr val="bg1">
                  <a:lumMod val="95000"/>
                </a:schemeClr>
              </a:solidFill>
              <a:latin typeface="Didact Gothic" panose="020B0604020202020204" charset="0"/>
              <a:cs typeface="Roboto" panose="020B0604020202020204" charset="0"/>
            </a:rPr>
            <a:t>Roqeeb</a:t>
          </a:r>
        </a:p>
      </dgm:t>
    </dgm:pt>
    <dgm:pt modelId="{47BC25FE-5820-4A59-A105-09C1499421B1}" type="parTrans" cxnId="{41D4AC27-869E-4B5E-BE2E-50A13B14AA26}">
      <dgm:prSet/>
      <dgm:spPr/>
      <dgm:t>
        <a:bodyPr/>
        <a:lstStyle/>
        <a:p>
          <a:endParaRPr lang="en-US"/>
        </a:p>
      </dgm:t>
    </dgm:pt>
    <dgm:pt modelId="{59EB2377-58F1-454D-ABCB-8F40684E1491}" type="sibTrans" cxnId="{41D4AC27-869E-4B5E-BE2E-50A13B14AA26}">
      <dgm:prSet/>
      <dgm:spPr/>
      <dgm:t>
        <a:bodyPr/>
        <a:lstStyle/>
        <a:p>
          <a:endParaRPr lang="en-US"/>
        </a:p>
      </dgm:t>
    </dgm:pt>
    <dgm:pt modelId="{37CF2961-BC34-49A7-AC6D-AB8AA4FD0C0C}">
      <dgm:prSet phldrT="[Text]" custT="1"/>
      <dgm:spPr>
        <a:solidFill>
          <a:schemeClr val="bg2">
            <a:lumMod val="50000"/>
          </a:schemeClr>
        </a:solidFill>
        <a:ln>
          <a:noFill/>
        </a:ln>
      </dgm:spPr>
      <dgm:t>
        <a:bodyPr/>
        <a:lstStyle/>
        <a:p>
          <a:r>
            <a:rPr lang="en-US" sz="2400" b="1" i="0" dirty="0">
              <a:solidFill>
                <a:schemeClr val="bg1">
                  <a:lumMod val="95000"/>
                </a:schemeClr>
              </a:solidFill>
              <a:latin typeface="Didact Gothic" panose="020B0604020202020204" charset="0"/>
              <a:cs typeface="Roboto" panose="020B0604020202020204" charset="0"/>
            </a:rPr>
            <a:t>Agboeze</a:t>
          </a:r>
        </a:p>
        <a:p>
          <a:r>
            <a:rPr lang="en-US" sz="2400" b="1" i="0" dirty="0">
              <a:solidFill>
                <a:schemeClr val="bg1">
                  <a:lumMod val="95000"/>
                </a:schemeClr>
              </a:solidFill>
              <a:latin typeface="Didact Gothic" panose="020B0604020202020204" charset="0"/>
              <a:cs typeface="Roboto" panose="020B0604020202020204" charset="0"/>
            </a:rPr>
            <a:t>Tochukwu</a:t>
          </a:r>
          <a:r>
            <a:rPr lang="en-US" sz="2400" b="1" dirty="0">
              <a:solidFill>
                <a:schemeClr val="bg1">
                  <a:lumMod val="95000"/>
                </a:schemeClr>
              </a:solidFill>
              <a:latin typeface="Didact Gothic" panose="020B0604020202020204" charset="0"/>
              <a:cs typeface="Roboto" panose="020B0604020202020204" charset="0"/>
            </a:rPr>
            <a:t> </a:t>
          </a:r>
        </a:p>
      </dgm:t>
    </dgm:pt>
    <dgm:pt modelId="{AE2411AD-6C03-44EF-906A-D929478FBD69}" type="parTrans" cxnId="{F19C7A9D-D60B-4B7C-8CB7-17E0C8AE34D0}">
      <dgm:prSet/>
      <dgm:spPr/>
      <dgm:t>
        <a:bodyPr/>
        <a:lstStyle/>
        <a:p>
          <a:endParaRPr lang="en-US"/>
        </a:p>
      </dgm:t>
    </dgm:pt>
    <dgm:pt modelId="{036ADBBB-6C8E-49DE-A48E-9A307CAF8F9E}" type="sibTrans" cxnId="{F19C7A9D-D60B-4B7C-8CB7-17E0C8AE34D0}">
      <dgm:prSet/>
      <dgm:spPr/>
      <dgm:t>
        <a:bodyPr/>
        <a:lstStyle/>
        <a:p>
          <a:endParaRPr lang="en-US"/>
        </a:p>
      </dgm:t>
    </dgm:pt>
    <dgm:pt modelId="{C14B6080-BCD7-4B5F-AB8B-AB86AFBDCBB9}" type="pres">
      <dgm:prSet presAssocID="{FBFAAD53-221F-4B27-BF02-D28137CAB873}" presName="Name0" presStyleCnt="0">
        <dgm:presLayoutVars>
          <dgm:dir/>
          <dgm:resizeHandles val="exact"/>
        </dgm:presLayoutVars>
      </dgm:prSet>
      <dgm:spPr/>
    </dgm:pt>
    <dgm:pt modelId="{5F06E1F8-945E-40F9-AB55-B5F0B42F2352}" type="pres">
      <dgm:prSet presAssocID="{FBFAAD53-221F-4B27-BF02-D28137CAB873}" presName="fgShape" presStyleLbl="fgShp" presStyleIdx="0" presStyleCnt="1" custFlipVert="0" custFlipHor="0" custScaleX="574" custScaleY="11211" custLinFactY="-274202" custLinFactNeighborX="0" custLinFactNeighborY="-300000"/>
      <dgm:spPr>
        <a:noFill/>
        <a:ln>
          <a:noFill/>
        </a:ln>
      </dgm:spPr>
    </dgm:pt>
    <dgm:pt modelId="{09F527CD-643B-48C1-B043-8D00223D536E}" type="pres">
      <dgm:prSet presAssocID="{FBFAAD53-221F-4B27-BF02-D28137CAB873}" presName="linComp" presStyleCnt="0"/>
      <dgm:spPr/>
    </dgm:pt>
    <dgm:pt modelId="{D91EC785-43E3-4258-A017-DE02104F95C3}" type="pres">
      <dgm:prSet presAssocID="{37CF2961-BC34-49A7-AC6D-AB8AA4FD0C0C}" presName="compNode" presStyleCnt="0"/>
      <dgm:spPr/>
    </dgm:pt>
    <dgm:pt modelId="{7CA1DE71-322D-4187-9C8F-149105B767E5}" type="pres">
      <dgm:prSet presAssocID="{37CF2961-BC34-49A7-AC6D-AB8AA4FD0C0C}" presName="bkgdShape" presStyleLbl="node1" presStyleIdx="0" presStyleCnt="4"/>
      <dgm:spPr/>
    </dgm:pt>
    <dgm:pt modelId="{4C51BF79-3F7B-45E6-B025-1A14D2008A4B}" type="pres">
      <dgm:prSet presAssocID="{37CF2961-BC34-49A7-AC6D-AB8AA4FD0C0C}" presName="nodeTx" presStyleLbl="node1" presStyleIdx="0" presStyleCnt="4">
        <dgm:presLayoutVars>
          <dgm:bulletEnabled val="1"/>
        </dgm:presLayoutVars>
      </dgm:prSet>
      <dgm:spPr/>
    </dgm:pt>
    <dgm:pt modelId="{6CE77680-1D72-464F-B627-ADF97B3E61D3}" type="pres">
      <dgm:prSet presAssocID="{37CF2961-BC34-49A7-AC6D-AB8AA4FD0C0C}" presName="invisiNode" presStyleLbl="node1" presStyleIdx="0" presStyleCnt="4"/>
      <dgm:spPr/>
    </dgm:pt>
    <dgm:pt modelId="{AE301C61-32D5-4F56-985F-726674C0D1A9}" type="pres">
      <dgm:prSet presAssocID="{37CF2961-BC34-49A7-AC6D-AB8AA4FD0C0C}" presName="imagNode"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78511" b="-45489"/>
          </a:stretch>
        </a:blipFill>
        <a:ln>
          <a:noFill/>
        </a:ln>
      </dgm:spPr>
    </dgm:pt>
    <dgm:pt modelId="{5090AD50-4A12-4E72-BF40-53320DDE52E2}" type="pres">
      <dgm:prSet presAssocID="{036ADBBB-6C8E-49DE-A48E-9A307CAF8F9E}" presName="sibTrans" presStyleLbl="sibTrans2D1" presStyleIdx="0" presStyleCnt="0"/>
      <dgm:spPr/>
    </dgm:pt>
    <dgm:pt modelId="{9B98C5BB-E15D-4926-8D51-46E895D0D8F5}" type="pres">
      <dgm:prSet presAssocID="{63094D0F-A188-47A3-A850-D3CA031479C3}" presName="compNode" presStyleCnt="0"/>
      <dgm:spPr/>
    </dgm:pt>
    <dgm:pt modelId="{E6BD0ED5-4BF4-4D6D-A18B-89C8D7D11E88}" type="pres">
      <dgm:prSet presAssocID="{63094D0F-A188-47A3-A850-D3CA031479C3}" presName="bkgdShape" presStyleLbl="node1" presStyleIdx="1" presStyleCnt="4" custLinFactNeighborY="1185"/>
      <dgm:spPr/>
    </dgm:pt>
    <dgm:pt modelId="{47FA8B87-EF05-49DA-A158-F2F2E0BBBA88}" type="pres">
      <dgm:prSet presAssocID="{63094D0F-A188-47A3-A850-D3CA031479C3}" presName="nodeTx" presStyleLbl="node1" presStyleIdx="1" presStyleCnt="4">
        <dgm:presLayoutVars>
          <dgm:bulletEnabled val="1"/>
        </dgm:presLayoutVars>
      </dgm:prSet>
      <dgm:spPr/>
    </dgm:pt>
    <dgm:pt modelId="{D1290C8A-AC26-41B0-A8B5-B767C4091FE3}" type="pres">
      <dgm:prSet presAssocID="{63094D0F-A188-47A3-A850-D3CA031479C3}" presName="invisiNode" presStyleLbl="node1" presStyleIdx="1" presStyleCnt="4"/>
      <dgm:spPr/>
    </dgm:pt>
    <dgm:pt modelId="{9CDBE9E6-190C-48A9-AD71-9E26241B5CF5}" type="pres">
      <dgm:prSet presAssocID="{63094D0F-A188-47A3-A850-D3CA031479C3}" presName="imagNode" presStyleLbl="fg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4745" b="-21255"/>
          </a:stretch>
        </a:blipFill>
        <a:ln>
          <a:noFill/>
        </a:ln>
      </dgm:spPr>
    </dgm:pt>
    <dgm:pt modelId="{E635C74C-54CF-43F3-A49C-9A885C4E7FDD}" type="pres">
      <dgm:prSet presAssocID="{B4DFC747-E0E1-42CA-8DDC-38F22B5091BD}" presName="sibTrans" presStyleLbl="sibTrans2D1" presStyleIdx="0" presStyleCnt="0"/>
      <dgm:spPr/>
    </dgm:pt>
    <dgm:pt modelId="{C9F34F78-43D9-4812-B62D-42A37562DCD8}" type="pres">
      <dgm:prSet presAssocID="{B702EFC9-7640-4274-9CA3-A533D3EB19A5}" presName="compNode" presStyleCnt="0"/>
      <dgm:spPr/>
    </dgm:pt>
    <dgm:pt modelId="{0FC7BE98-1FC5-4BCA-97D9-870DEFA6ADC5}" type="pres">
      <dgm:prSet presAssocID="{B702EFC9-7640-4274-9CA3-A533D3EB19A5}" presName="bkgdShape" presStyleLbl="node1" presStyleIdx="2" presStyleCnt="4" custLinFactNeighborY="-210"/>
      <dgm:spPr/>
    </dgm:pt>
    <dgm:pt modelId="{B11F6E9D-8296-4F4E-8C79-0FB6B0910A9C}" type="pres">
      <dgm:prSet presAssocID="{B702EFC9-7640-4274-9CA3-A533D3EB19A5}" presName="nodeTx" presStyleLbl="node1" presStyleIdx="2" presStyleCnt="4">
        <dgm:presLayoutVars>
          <dgm:bulletEnabled val="1"/>
        </dgm:presLayoutVars>
      </dgm:prSet>
      <dgm:spPr/>
    </dgm:pt>
    <dgm:pt modelId="{56ECA81C-6F33-4373-A6FF-95ADB7332855}" type="pres">
      <dgm:prSet presAssocID="{B702EFC9-7640-4274-9CA3-A533D3EB19A5}" presName="invisiNode" presStyleLbl="node1" presStyleIdx="2" presStyleCnt="4"/>
      <dgm:spPr/>
    </dgm:pt>
    <dgm:pt modelId="{91411C24-E453-4C35-83EA-F178DFFA8818}" type="pres">
      <dgm:prSet presAssocID="{B702EFC9-7640-4274-9CA3-A533D3EB19A5}" presName="imagNode" presStyleLbl="fgImgPlace1" presStyleIdx="2" presStyleCnt="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651" t="1255" r="-1651" b="-15255"/>
          </a:stretch>
        </a:blipFill>
        <a:ln>
          <a:noFill/>
        </a:ln>
      </dgm:spPr>
    </dgm:pt>
    <dgm:pt modelId="{81971096-9CBE-4C7C-AD59-5559B823B3AE}" type="pres">
      <dgm:prSet presAssocID="{59EB2377-58F1-454D-ABCB-8F40684E1491}" presName="sibTrans" presStyleLbl="sibTrans2D1" presStyleIdx="0" presStyleCnt="0"/>
      <dgm:spPr/>
    </dgm:pt>
    <dgm:pt modelId="{A49911A6-D0D9-454E-AFFD-B95E53523A9E}" type="pres">
      <dgm:prSet presAssocID="{1B9E25ED-7882-4D4C-BF08-B1A556CE5639}" presName="compNode" presStyleCnt="0"/>
      <dgm:spPr/>
    </dgm:pt>
    <dgm:pt modelId="{FDB394E2-2A77-4EFD-B0DC-E5D1F31C80D7}" type="pres">
      <dgm:prSet presAssocID="{1B9E25ED-7882-4D4C-BF08-B1A556CE5639}" presName="bkgdShape" presStyleLbl="node1" presStyleIdx="3" presStyleCnt="4"/>
      <dgm:spPr/>
    </dgm:pt>
    <dgm:pt modelId="{BF71033D-7FDB-47ED-B974-94045A2E0BA4}" type="pres">
      <dgm:prSet presAssocID="{1B9E25ED-7882-4D4C-BF08-B1A556CE5639}" presName="nodeTx" presStyleLbl="node1" presStyleIdx="3" presStyleCnt="4">
        <dgm:presLayoutVars>
          <dgm:bulletEnabled val="1"/>
        </dgm:presLayoutVars>
      </dgm:prSet>
      <dgm:spPr/>
    </dgm:pt>
    <dgm:pt modelId="{3CB869D4-2835-49B7-9A86-3230B6841980}" type="pres">
      <dgm:prSet presAssocID="{1B9E25ED-7882-4D4C-BF08-B1A556CE5639}" presName="invisiNode" presStyleLbl="node1" presStyleIdx="3" presStyleCnt="4"/>
      <dgm:spPr/>
    </dgm:pt>
    <dgm:pt modelId="{69399BD6-3ECD-46CA-9B08-AA45ED9C5760}" type="pres">
      <dgm:prSet presAssocID="{1B9E25ED-7882-4D4C-BF08-B1A556CE5639}" presName="imagNode" presStyleLbl="fgImgPlace1" presStyleIdx="3" presStyleCnt="4"/>
      <dgm:spPr>
        <a:blipFill>
          <a:blip xmlns:r="http://schemas.openxmlformats.org/officeDocument/2006/relationships" r:embed="rId4"/>
          <a:srcRect/>
          <a:stretch>
            <a:fillRect/>
          </a:stretch>
        </a:blipFill>
        <a:ln>
          <a:noFill/>
        </a:ln>
      </dgm:spPr>
    </dgm:pt>
  </dgm:ptLst>
  <dgm:cxnLst>
    <dgm:cxn modelId="{7964C507-7D57-4B79-BD1D-5D876EAF6AEE}" type="presOf" srcId="{59EB2377-58F1-454D-ABCB-8F40684E1491}" destId="{81971096-9CBE-4C7C-AD59-5559B823B3AE}" srcOrd="0" destOrd="0" presId="urn:microsoft.com/office/officeart/2005/8/layout/hList7#1"/>
    <dgm:cxn modelId="{946AC011-834C-4CF6-91D9-86E216F8FE6C}" srcId="{FBFAAD53-221F-4B27-BF02-D28137CAB873}" destId="{1B9E25ED-7882-4D4C-BF08-B1A556CE5639}" srcOrd="3" destOrd="0" parTransId="{5C170FF7-1B7F-4D55-8413-47978C6A3FE7}" sibTransId="{92526812-7C07-440E-B5D8-40F923EFB41A}"/>
    <dgm:cxn modelId="{55D43918-9AD2-4824-B6CB-66DB9269C813}" type="presOf" srcId="{37CF2961-BC34-49A7-AC6D-AB8AA4FD0C0C}" destId="{7CA1DE71-322D-4187-9C8F-149105B767E5}" srcOrd="0" destOrd="0" presId="urn:microsoft.com/office/officeart/2005/8/layout/hList7#1"/>
    <dgm:cxn modelId="{41D4AC27-869E-4B5E-BE2E-50A13B14AA26}" srcId="{FBFAAD53-221F-4B27-BF02-D28137CAB873}" destId="{B702EFC9-7640-4274-9CA3-A533D3EB19A5}" srcOrd="2" destOrd="0" parTransId="{47BC25FE-5820-4A59-A105-09C1499421B1}" sibTransId="{59EB2377-58F1-454D-ABCB-8F40684E1491}"/>
    <dgm:cxn modelId="{3EF1D72E-DD68-40A3-9832-D2AE6623562C}" type="presOf" srcId="{63094D0F-A188-47A3-A850-D3CA031479C3}" destId="{E6BD0ED5-4BF4-4D6D-A18B-89C8D7D11E88}" srcOrd="0" destOrd="0" presId="urn:microsoft.com/office/officeart/2005/8/layout/hList7#1"/>
    <dgm:cxn modelId="{3E4A5C52-C2EE-4A02-AC0E-9EC42841FA99}" type="presOf" srcId="{37CF2961-BC34-49A7-AC6D-AB8AA4FD0C0C}" destId="{4C51BF79-3F7B-45E6-B025-1A14D2008A4B}" srcOrd="1" destOrd="0" presId="urn:microsoft.com/office/officeart/2005/8/layout/hList7#1"/>
    <dgm:cxn modelId="{E1766953-55B6-4DBC-A614-EB27B361D42E}" type="presOf" srcId="{B4DFC747-E0E1-42CA-8DDC-38F22B5091BD}" destId="{E635C74C-54CF-43F3-A49C-9A885C4E7FDD}" srcOrd="0" destOrd="0" presId="urn:microsoft.com/office/officeart/2005/8/layout/hList7#1"/>
    <dgm:cxn modelId="{62B94175-A574-4B6E-AFEB-26ED10E11939}" type="presOf" srcId="{1B9E25ED-7882-4D4C-BF08-B1A556CE5639}" destId="{BF71033D-7FDB-47ED-B974-94045A2E0BA4}" srcOrd="1" destOrd="0" presId="urn:microsoft.com/office/officeart/2005/8/layout/hList7#1"/>
    <dgm:cxn modelId="{FCCA2C8B-463F-40A1-A869-E1E6953BCF0B}" type="presOf" srcId="{B702EFC9-7640-4274-9CA3-A533D3EB19A5}" destId="{B11F6E9D-8296-4F4E-8C79-0FB6B0910A9C}" srcOrd="1" destOrd="0" presId="urn:microsoft.com/office/officeart/2005/8/layout/hList7#1"/>
    <dgm:cxn modelId="{0CCA6C91-21F2-40F5-9A23-7D3FE5FF4BD2}" type="presOf" srcId="{1B9E25ED-7882-4D4C-BF08-B1A556CE5639}" destId="{FDB394E2-2A77-4EFD-B0DC-E5D1F31C80D7}" srcOrd="0" destOrd="0" presId="urn:microsoft.com/office/officeart/2005/8/layout/hList7#1"/>
    <dgm:cxn modelId="{7D3F539D-120A-47B3-9D8C-53F364D0D22A}" srcId="{FBFAAD53-221F-4B27-BF02-D28137CAB873}" destId="{63094D0F-A188-47A3-A850-D3CA031479C3}" srcOrd="1" destOrd="0" parTransId="{C9F579B3-6BBB-4D45-9653-95405AD5B5B0}" sibTransId="{B4DFC747-E0E1-42CA-8DDC-38F22B5091BD}"/>
    <dgm:cxn modelId="{F19C7A9D-D60B-4B7C-8CB7-17E0C8AE34D0}" srcId="{FBFAAD53-221F-4B27-BF02-D28137CAB873}" destId="{37CF2961-BC34-49A7-AC6D-AB8AA4FD0C0C}" srcOrd="0" destOrd="0" parTransId="{AE2411AD-6C03-44EF-906A-D929478FBD69}" sibTransId="{036ADBBB-6C8E-49DE-A48E-9A307CAF8F9E}"/>
    <dgm:cxn modelId="{0E6C07A9-7D07-4857-9DEF-17F73BF9FF8E}" type="presOf" srcId="{FBFAAD53-221F-4B27-BF02-D28137CAB873}" destId="{C14B6080-BCD7-4B5F-AB8B-AB86AFBDCBB9}" srcOrd="0" destOrd="0" presId="urn:microsoft.com/office/officeart/2005/8/layout/hList7#1"/>
    <dgm:cxn modelId="{985C38BB-DEC5-4982-A137-91C141438BF7}" type="presOf" srcId="{B702EFC9-7640-4274-9CA3-A533D3EB19A5}" destId="{0FC7BE98-1FC5-4BCA-97D9-870DEFA6ADC5}" srcOrd="0" destOrd="0" presId="urn:microsoft.com/office/officeart/2005/8/layout/hList7#1"/>
    <dgm:cxn modelId="{B3B39FC5-44A6-46A3-80F8-27B58B154BE4}" type="presOf" srcId="{036ADBBB-6C8E-49DE-A48E-9A307CAF8F9E}" destId="{5090AD50-4A12-4E72-BF40-53320DDE52E2}" srcOrd="0" destOrd="0" presId="urn:microsoft.com/office/officeart/2005/8/layout/hList7#1"/>
    <dgm:cxn modelId="{FBE426FD-ECF5-4767-8C9E-CC50A96B87A2}" type="presOf" srcId="{63094D0F-A188-47A3-A850-D3CA031479C3}" destId="{47FA8B87-EF05-49DA-A158-F2F2E0BBBA88}" srcOrd="1" destOrd="0" presId="urn:microsoft.com/office/officeart/2005/8/layout/hList7#1"/>
    <dgm:cxn modelId="{C77B87C3-2BCC-44E8-B1F7-1A941A69378E}" type="presParOf" srcId="{C14B6080-BCD7-4B5F-AB8B-AB86AFBDCBB9}" destId="{5F06E1F8-945E-40F9-AB55-B5F0B42F2352}" srcOrd="0" destOrd="0" presId="urn:microsoft.com/office/officeart/2005/8/layout/hList7#1"/>
    <dgm:cxn modelId="{C39DCA05-A36D-497B-B081-B86AA5F370D2}" type="presParOf" srcId="{C14B6080-BCD7-4B5F-AB8B-AB86AFBDCBB9}" destId="{09F527CD-643B-48C1-B043-8D00223D536E}" srcOrd="1" destOrd="0" presId="urn:microsoft.com/office/officeart/2005/8/layout/hList7#1"/>
    <dgm:cxn modelId="{72309B5A-7C4B-4304-AE7E-1C22BB4A73E4}" type="presParOf" srcId="{09F527CD-643B-48C1-B043-8D00223D536E}" destId="{D91EC785-43E3-4258-A017-DE02104F95C3}" srcOrd="0" destOrd="0" presId="urn:microsoft.com/office/officeart/2005/8/layout/hList7#1"/>
    <dgm:cxn modelId="{8AC3A204-1A5A-433F-88EE-457C688AFC7F}" type="presParOf" srcId="{D91EC785-43E3-4258-A017-DE02104F95C3}" destId="{7CA1DE71-322D-4187-9C8F-149105B767E5}" srcOrd="0" destOrd="0" presId="urn:microsoft.com/office/officeart/2005/8/layout/hList7#1"/>
    <dgm:cxn modelId="{2B3A3CB6-8D08-4686-9AF2-1ECAE39C8798}" type="presParOf" srcId="{D91EC785-43E3-4258-A017-DE02104F95C3}" destId="{4C51BF79-3F7B-45E6-B025-1A14D2008A4B}" srcOrd="1" destOrd="0" presId="urn:microsoft.com/office/officeart/2005/8/layout/hList7#1"/>
    <dgm:cxn modelId="{FC5FE71A-0822-446E-AFAD-ED0517A6BD70}" type="presParOf" srcId="{D91EC785-43E3-4258-A017-DE02104F95C3}" destId="{6CE77680-1D72-464F-B627-ADF97B3E61D3}" srcOrd="2" destOrd="0" presId="urn:microsoft.com/office/officeart/2005/8/layout/hList7#1"/>
    <dgm:cxn modelId="{4ACA04E9-C624-4B6B-B621-E0B044B6D501}" type="presParOf" srcId="{D91EC785-43E3-4258-A017-DE02104F95C3}" destId="{AE301C61-32D5-4F56-985F-726674C0D1A9}" srcOrd="3" destOrd="0" presId="urn:microsoft.com/office/officeart/2005/8/layout/hList7#1"/>
    <dgm:cxn modelId="{54334C6F-C9B2-4C9B-9304-E084153FBA9E}" type="presParOf" srcId="{09F527CD-643B-48C1-B043-8D00223D536E}" destId="{5090AD50-4A12-4E72-BF40-53320DDE52E2}" srcOrd="1" destOrd="0" presId="urn:microsoft.com/office/officeart/2005/8/layout/hList7#1"/>
    <dgm:cxn modelId="{E0EB8CDA-86F4-42DE-B857-B2ABF092E29D}" type="presParOf" srcId="{09F527CD-643B-48C1-B043-8D00223D536E}" destId="{9B98C5BB-E15D-4926-8D51-46E895D0D8F5}" srcOrd="2" destOrd="0" presId="urn:microsoft.com/office/officeart/2005/8/layout/hList7#1"/>
    <dgm:cxn modelId="{17251A55-FE1B-406B-BB1A-B9CD2F8C6F0D}" type="presParOf" srcId="{9B98C5BB-E15D-4926-8D51-46E895D0D8F5}" destId="{E6BD0ED5-4BF4-4D6D-A18B-89C8D7D11E88}" srcOrd="0" destOrd="0" presId="urn:microsoft.com/office/officeart/2005/8/layout/hList7#1"/>
    <dgm:cxn modelId="{23320E09-82D0-4A8E-81FB-E4C27A3CD16D}" type="presParOf" srcId="{9B98C5BB-E15D-4926-8D51-46E895D0D8F5}" destId="{47FA8B87-EF05-49DA-A158-F2F2E0BBBA88}" srcOrd="1" destOrd="0" presId="urn:microsoft.com/office/officeart/2005/8/layout/hList7#1"/>
    <dgm:cxn modelId="{1B2F8A3A-A882-4BFF-AAD3-51C0E0A1DF70}" type="presParOf" srcId="{9B98C5BB-E15D-4926-8D51-46E895D0D8F5}" destId="{D1290C8A-AC26-41B0-A8B5-B767C4091FE3}" srcOrd="2" destOrd="0" presId="urn:microsoft.com/office/officeart/2005/8/layout/hList7#1"/>
    <dgm:cxn modelId="{16B2703B-DDF3-47FC-8D0B-50460416B07E}" type="presParOf" srcId="{9B98C5BB-E15D-4926-8D51-46E895D0D8F5}" destId="{9CDBE9E6-190C-48A9-AD71-9E26241B5CF5}" srcOrd="3" destOrd="0" presId="urn:microsoft.com/office/officeart/2005/8/layout/hList7#1"/>
    <dgm:cxn modelId="{34D87C0C-B890-4B1D-8D04-983ADC2197B4}" type="presParOf" srcId="{09F527CD-643B-48C1-B043-8D00223D536E}" destId="{E635C74C-54CF-43F3-A49C-9A885C4E7FDD}" srcOrd="3" destOrd="0" presId="urn:microsoft.com/office/officeart/2005/8/layout/hList7#1"/>
    <dgm:cxn modelId="{3C6B91D2-95DD-44B8-A836-3D26B61BED3E}" type="presParOf" srcId="{09F527CD-643B-48C1-B043-8D00223D536E}" destId="{C9F34F78-43D9-4812-B62D-42A37562DCD8}" srcOrd="4" destOrd="0" presId="urn:microsoft.com/office/officeart/2005/8/layout/hList7#1"/>
    <dgm:cxn modelId="{97A8DC0D-BEC7-4A3D-8F59-7E996DFAA987}" type="presParOf" srcId="{C9F34F78-43D9-4812-B62D-42A37562DCD8}" destId="{0FC7BE98-1FC5-4BCA-97D9-870DEFA6ADC5}" srcOrd="0" destOrd="0" presId="urn:microsoft.com/office/officeart/2005/8/layout/hList7#1"/>
    <dgm:cxn modelId="{CD8F3FFA-18D6-411E-A55A-F0BD90CD4577}" type="presParOf" srcId="{C9F34F78-43D9-4812-B62D-42A37562DCD8}" destId="{B11F6E9D-8296-4F4E-8C79-0FB6B0910A9C}" srcOrd="1" destOrd="0" presId="urn:microsoft.com/office/officeart/2005/8/layout/hList7#1"/>
    <dgm:cxn modelId="{E0D98440-C6F2-4973-9B41-6BE87F703343}" type="presParOf" srcId="{C9F34F78-43D9-4812-B62D-42A37562DCD8}" destId="{56ECA81C-6F33-4373-A6FF-95ADB7332855}" srcOrd="2" destOrd="0" presId="urn:microsoft.com/office/officeart/2005/8/layout/hList7#1"/>
    <dgm:cxn modelId="{760382FA-F83E-45CC-AA6F-28D68F19BA80}" type="presParOf" srcId="{C9F34F78-43D9-4812-B62D-42A37562DCD8}" destId="{91411C24-E453-4C35-83EA-F178DFFA8818}" srcOrd="3" destOrd="0" presId="urn:microsoft.com/office/officeart/2005/8/layout/hList7#1"/>
    <dgm:cxn modelId="{AA0B8A3D-8E9E-44FD-A8DF-D57E683D120B}" type="presParOf" srcId="{09F527CD-643B-48C1-B043-8D00223D536E}" destId="{81971096-9CBE-4C7C-AD59-5559B823B3AE}" srcOrd="5" destOrd="0" presId="urn:microsoft.com/office/officeart/2005/8/layout/hList7#1"/>
    <dgm:cxn modelId="{5837C890-073F-483B-80F7-2752337B2F0E}" type="presParOf" srcId="{09F527CD-643B-48C1-B043-8D00223D536E}" destId="{A49911A6-D0D9-454E-AFFD-B95E53523A9E}" srcOrd="6" destOrd="0" presId="urn:microsoft.com/office/officeart/2005/8/layout/hList7#1"/>
    <dgm:cxn modelId="{519A7CCE-11BE-48BD-AB77-BE46E3A97FDB}" type="presParOf" srcId="{A49911A6-D0D9-454E-AFFD-B95E53523A9E}" destId="{FDB394E2-2A77-4EFD-B0DC-E5D1F31C80D7}" srcOrd="0" destOrd="0" presId="urn:microsoft.com/office/officeart/2005/8/layout/hList7#1"/>
    <dgm:cxn modelId="{07A9537E-9893-4979-9211-257D91F103EB}" type="presParOf" srcId="{A49911A6-D0D9-454E-AFFD-B95E53523A9E}" destId="{BF71033D-7FDB-47ED-B974-94045A2E0BA4}" srcOrd="1" destOrd="0" presId="urn:microsoft.com/office/officeart/2005/8/layout/hList7#1"/>
    <dgm:cxn modelId="{3505E756-DB1B-422D-9BB3-FE9364882A38}" type="presParOf" srcId="{A49911A6-D0D9-454E-AFFD-B95E53523A9E}" destId="{3CB869D4-2835-49B7-9A86-3230B6841980}" srcOrd="2" destOrd="0" presId="urn:microsoft.com/office/officeart/2005/8/layout/hList7#1"/>
    <dgm:cxn modelId="{CC4AA203-7775-4388-8910-C1DE0CE57CA2}" type="presParOf" srcId="{A49911A6-D0D9-454E-AFFD-B95E53523A9E}" destId="{69399BD6-3ECD-46CA-9B08-AA45ED9C5760}"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96A68D-278A-4F7F-999B-05F1BED37D22}" type="doc">
      <dgm:prSet loTypeId="urn:microsoft.com/office/officeart/2005/8/layout/process4" loCatId="process" qsTypeId="urn:microsoft.com/office/officeart/2005/8/quickstyle/simple1" qsCatId="simple" csTypeId="urn:microsoft.com/office/officeart/2005/8/colors/accent0_3" csCatId="mainScheme" phldr="1"/>
      <dgm:spPr/>
    </dgm:pt>
    <dgm:pt modelId="{02A346C1-BEC4-4F3C-B1F2-A6F48962E9FF}">
      <dgm:prSet phldrT="[Text]" custT="1"/>
      <dgm:spPr/>
      <dgm:t>
        <a:bodyPr/>
        <a:lstStyle/>
        <a:p>
          <a:r>
            <a:rPr lang="en-US" sz="1800" b="1" dirty="0">
              <a:latin typeface="Didact Gothic" panose="020B0604020202020204" charset="0"/>
            </a:rPr>
            <a:t>GRACE Dataset</a:t>
          </a:r>
        </a:p>
      </dgm:t>
    </dgm:pt>
    <dgm:pt modelId="{B1F51C1E-B61C-4BC4-ADF0-32580968E840}" type="parTrans" cxnId="{2EBFD400-C544-46D9-B0B3-6F5F14770CF9}">
      <dgm:prSet/>
      <dgm:spPr/>
      <dgm:t>
        <a:bodyPr/>
        <a:lstStyle/>
        <a:p>
          <a:endParaRPr lang="en-US"/>
        </a:p>
      </dgm:t>
    </dgm:pt>
    <dgm:pt modelId="{3DF2AB98-4B94-4868-84D3-33B0695F40F0}" type="sibTrans" cxnId="{2EBFD400-C544-46D9-B0B3-6F5F14770CF9}">
      <dgm:prSet/>
      <dgm:spPr/>
      <dgm:t>
        <a:bodyPr/>
        <a:lstStyle/>
        <a:p>
          <a:endParaRPr lang="en-US"/>
        </a:p>
      </dgm:t>
    </dgm:pt>
    <dgm:pt modelId="{37DEC4B2-B062-4FAB-95D1-37837EA5B018}">
      <dgm:prSet phldrT="[Text]" custT="1"/>
      <dgm:spPr/>
      <dgm:t>
        <a:bodyPr/>
        <a:lstStyle/>
        <a:p>
          <a:r>
            <a:rPr lang="en-US" sz="1800" b="1" dirty="0">
              <a:latin typeface="Didact Gothic" panose="020B0604020202020204" charset="0"/>
            </a:rPr>
            <a:t>Land Mask Filtering</a:t>
          </a:r>
        </a:p>
      </dgm:t>
    </dgm:pt>
    <dgm:pt modelId="{1F262400-BFF0-440E-9762-705C89A21D67}" type="parTrans" cxnId="{B92E0F4B-A2F7-494B-A5AE-33679590A979}">
      <dgm:prSet/>
      <dgm:spPr/>
      <dgm:t>
        <a:bodyPr/>
        <a:lstStyle/>
        <a:p>
          <a:endParaRPr lang="en-US"/>
        </a:p>
      </dgm:t>
    </dgm:pt>
    <dgm:pt modelId="{FDE4F2F5-65A0-4C39-82CF-CAC74D81E5A8}" type="sibTrans" cxnId="{B92E0F4B-A2F7-494B-A5AE-33679590A979}">
      <dgm:prSet/>
      <dgm:spPr/>
      <dgm:t>
        <a:bodyPr/>
        <a:lstStyle/>
        <a:p>
          <a:endParaRPr lang="en-US"/>
        </a:p>
      </dgm:t>
    </dgm:pt>
    <dgm:pt modelId="{4E26699A-1199-45C0-8DD6-9EDD2FF29662}">
      <dgm:prSet phldrT="[Text]" custT="1"/>
      <dgm:spPr/>
      <dgm:t>
        <a:bodyPr/>
        <a:lstStyle/>
        <a:p>
          <a:r>
            <a:rPr lang="en-US" sz="1800" b="1" dirty="0">
              <a:latin typeface="Didact Gothic" panose="020B0604020202020204" charset="0"/>
            </a:rPr>
            <a:t>Combining with ERA5</a:t>
          </a:r>
        </a:p>
      </dgm:t>
    </dgm:pt>
    <dgm:pt modelId="{3B3CA1A8-2733-4E7C-BB66-A466CAB938F5}" type="parTrans" cxnId="{7924D305-0EB9-43A8-B57D-8A5EECE5BAD7}">
      <dgm:prSet/>
      <dgm:spPr/>
      <dgm:t>
        <a:bodyPr/>
        <a:lstStyle/>
        <a:p>
          <a:endParaRPr lang="en-US"/>
        </a:p>
      </dgm:t>
    </dgm:pt>
    <dgm:pt modelId="{F0F02290-328C-43DE-B5DD-48420394198F}" type="sibTrans" cxnId="{7924D305-0EB9-43A8-B57D-8A5EECE5BAD7}">
      <dgm:prSet/>
      <dgm:spPr/>
      <dgm:t>
        <a:bodyPr/>
        <a:lstStyle/>
        <a:p>
          <a:endParaRPr lang="en-US"/>
        </a:p>
      </dgm:t>
    </dgm:pt>
    <dgm:pt modelId="{A1C9E2EE-7C81-4FE4-88AC-7689810E22F3}">
      <dgm:prSet phldrT="[Text]" custT="1"/>
      <dgm:spPr>
        <a:solidFill>
          <a:schemeClr val="bg1">
            <a:alpha val="90000"/>
          </a:schemeClr>
        </a:solidFill>
        <a:ln>
          <a:solidFill>
            <a:srgbClr val="1B4F9B">
              <a:alpha val="90000"/>
            </a:srgbClr>
          </a:solidFill>
        </a:ln>
      </dgm:spPr>
      <dgm:t>
        <a:bodyPr/>
        <a:lstStyle/>
        <a:p>
          <a:r>
            <a:rPr lang="en-US" sz="1100" b="1" dirty="0">
              <a:latin typeface="Didact Gothic" panose="020B0604020202020204" charset="0"/>
            </a:rPr>
            <a:t>Merging the two datasets</a:t>
          </a:r>
        </a:p>
      </dgm:t>
    </dgm:pt>
    <dgm:pt modelId="{5921894B-4944-4904-8A28-BCB42C0B0A47}" type="parTrans" cxnId="{D6CECF5A-2089-41F9-8051-8635033D8D7D}">
      <dgm:prSet/>
      <dgm:spPr/>
      <dgm:t>
        <a:bodyPr/>
        <a:lstStyle/>
        <a:p>
          <a:endParaRPr lang="en-US"/>
        </a:p>
      </dgm:t>
    </dgm:pt>
    <dgm:pt modelId="{5F3A3214-7A56-4133-B200-A574C81D8207}" type="sibTrans" cxnId="{D6CECF5A-2089-41F9-8051-8635033D8D7D}">
      <dgm:prSet/>
      <dgm:spPr/>
      <dgm:t>
        <a:bodyPr/>
        <a:lstStyle/>
        <a:p>
          <a:endParaRPr lang="en-US"/>
        </a:p>
      </dgm:t>
    </dgm:pt>
    <dgm:pt modelId="{3797FBA6-4D2D-4B89-9A03-2AC59F412464}">
      <dgm:prSet phldrT="[Text]" custT="1"/>
      <dgm:spPr>
        <a:solidFill>
          <a:schemeClr val="bg1">
            <a:alpha val="90000"/>
          </a:schemeClr>
        </a:solidFill>
        <a:ln>
          <a:solidFill>
            <a:srgbClr val="1B4F9B">
              <a:alpha val="90000"/>
            </a:srgbClr>
          </a:solidFill>
        </a:ln>
      </dgm:spPr>
      <dgm:t>
        <a:bodyPr/>
        <a:lstStyle/>
        <a:p>
          <a:r>
            <a:rPr lang="en-US" sz="1100" b="1" dirty="0">
              <a:latin typeface="Didact Gothic" panose="020B0604020202020204" charset="0"/>
            </a:rPr>
            <a:t>Interpolation of GRACE and ERA5 Grids</a:t>
          </a:r>
        </a:p>
      </dgm:t>
    </dgm:pt>
    <dgm:pt modelId="{914FF40D-93EF-4265-8100-E198BE94E154}" type="parTrans" cxnId="{A5CE710B-3AD9-492B-8A74-7B9C0D389E2E}">
      <dgm:prSet/>
      <dgm:spPr/>
      <dgm:t>
        <a:bodyPr/>
        <a:lstStyle/>
        <a:p>
          <a:endParaRPr lang="en-US"/>
        </a:p>
      </dgm:t>
    </dgm:pt>
    <dgm:pt modelId="{57EB1CB0-D2D7-4C4C-8427-17BC39C4E1B3}" type="sibTrans" cxnId="{A5CE710B-3AD9-492B-8A74-7B9C0D389E2E}">
      <dgm:prSet/>
      <dgm:spPr/>
      <dgm:t>
        <a:bodyPr/>
        <a:lstStyle/>
        <a:p>
          <a:endParaRPr lang="en-US"/>
        </a:p>
      </dgm:t>
    </dgm:pt>
    <dgm:pt modelId="{4CEDC280-2B0F-4365-86C8-3F5C3B298A2F}">
      <dgm:prSet phldrT="[Text]" custT="1"/>
      <dgm:spPr/>
      <dgm:t>
        <a:bodyPr/>
        <a:lstStyle/>
        <a:p>
          <a:r>
            <a:rPr lang="en-US" sz="1400" b="1" dirty="0">
              <a:latin typeface="Didact Gothic" panose="020B0604020202020204" charset="0"/>
            </a:rPr>
            <a:t>Model Training</a:t>
          </a:r>
        </a:p>
      </dgm:t>
    </dgm:pt>
    <dgm:pt modelId="{76B92E38-46AF-4102-AB76-3CD8016DF20D}" type="parTrans" cxnId="{C76EEFF0-F146-4424-8E4D-1F5C1C33F771}">
      <dgm:prSet/>
      <dgm:spPr/>
      <dgm:t>
        <a:bodyPr/>
        <a:lstStyle/>
        <a:p>
          <a:endParaRPr lang="en-NG"/>
        </a:p>
      </dgm:t>
    </dgm:pt>
    <dgm:pt modelId="{88074A11-FFF6-4886-9048-EE40F666CFCA}" type="sibTrans" cxnId="{C76EEFF0-F146-4424-8E4D-1F5C1C33F771}">
      <dgm:prSet/>
      <dgm:spPr/>
      <dgm:t>
        <a:bodyPr/>
        <a:lstStyle/>
        <a:p>
          <a:endParaRPr lang="en-NG"/>
        </a:p>
      </dgm:t>
    </dgm:pt>
    <dgm:pt modelId="{8805E610-A9B4-461F-8E88-CCE391A7D738}">
      <dgm:prSet phldrT="[Text]" custT="1"/>
      <dgm:spPr/>
      <dgm:t>
        <a:bodyPr/>
        <a:lstStyle/>
        <a:p>
          <a:r>
            <a:rPr lang="en-US" sz="1400" b="1" dirty="0">
              <a:latin typeface="Didact Gothic" panose="020B0604020202020204" charset="0"/>
            </a:rPr>
            <a:t>Feature Importance Analysis</a:t>
          </a:r>
        </a:p>
      </dgm:t>
    </dgm:pt>
    <dgm:pt modelId="{CDD43FD9-0965-48F7-A97A-435C32089E5A}" type="parTrans" cxnId="{559DAEB5-E38E-4E44-A2E1-D32049261DF9}">
      <dgm:prSet/>
      <dgm:spPr/>
      <dgm:t>
        <a:bodyPr/>
        <a:lstStyle/>
        <a:p>
          <a:endParaRPr lang="en-NG"/>
        </a:p>
      </dgm:t>
    </dgm:pt>
    <dgm:pt modelId="{BBF1A0C7-7733-4449-ABAF-0B6672CF1D1A}" type="sibTrans" cxnId="{559DAEB5-E38E-4E44-A2E1-D32049261DF9}">
      <dgm:prSet/>
      <dgm:spPr/>
      <dgm:t>
        <a:bodyPr/>
        <a:lstStyle/>
        <a:p>
          <a:endParaRPr lang="en-NG"/>
        </a:p>
      </dgm:t>
    </dgm:pt>
    <dgm:pt modelId="{D0183694-F31A-4B78-B8A1-78FD65BDC258}">
      <dgm:prSet phldrT="[Text]" custT="1"/>
      <dgm:spPr/>
      <dgm:t>
        <a:bodyPr/>
        <a:lstStyle/>
        <a:p>
          <a:r>
            <a:rPr lang="en-US" sz="1400" b="1" dirty="0">
              <a:latin typeface="Didact Gothic" panose="020B0604020202020204" charset="0"/>
            </a:rPr>
            <a:t>Predictive Power Ranking</a:t>
          </a:r>
        </a:p>
      </dgm:t>
    </dgm:pt>
    <dgm:pt modelId="{D48C1CED-1F5D-43C6-B990-3859313D335F}" type="parTrans" cxnId="{33EBE236-4E0A-48F4-BA19-AB747FA3A1AB}">
      <dgm:prSet/>
      <dgm:spPr/>
      <dgm:t>
        <a:bodyPr/>
        <a:lstStyle/>
        <a:p>
          <a:endParaRPr lang="en-NG"/>
        </a:p>
      </dgm:t>
    </dgm:pt>
    <dgm:pt modelId="{CE3116DB-0B4F-44EF-A827-8477F2BD64B1}" type="sibTrans" cxnId="{33EBE236-4E0A-48F4-BA19-AB747FA3A1AB}">
      <dgm:prSet/>
      <dgm:spPr/>
      <dgm:t>
        <a:bodyPr/>
        <a:lstStyle/>
        <a:p>
          <a:endParaRPr lang="en-NG"/>
        </a:p>
      </dgm:t>
    </dgm:pt>
    <dgm:pt modelId="{1D414AFE-821F-48E2-BC87-5208BB11B514}" type="pres">
      <dgm:prSet presAssocID="{9196A68D-278A-4F7F-999B-05F1BED37D22}" presName="Name0" presStyleCnt="0">
        <dgm:presLayoutVars>
          <dgm:dir/>
          <dgm:animLvl val="lvl"/>
          <dgm:resizeHandles val="exact"/>
        </dgm:presLayoutVars>
      </dgm:prSet>
      <dgm:spPr/>
    </dgm:pt>
    <dgm:pt modelId="{26777E47-7862-4A2E-BB7C-10AE4EC85D12}" type="pres">
      <dgm:prSet presAssocID="{D0183694-F31A-4B78-B8A1-78FD65BDC258}" presName="boxAndChildren" presStyleCnt="0"/>
      <dgm:spPr/>
    </dgm:pt>
    <dgm:pt modelId="{BE5DF2A0-4803-4468-AF25-2B58BC3356CE}" type="pres">
      <dgm:prSet presAssocID="{D0183694-F31A-4B78-B8A1-78FD65BDC258}" presName="parentTextBox" presStyleLbl="node1" presStyleIdx="0" presStyleCnt="6"/>
      <dgm:spPr/>
    </dgm:pt>
    <dgm:pt modelId="{47593C64-B9E6-4E46-A293-752FE99A1190}" type="pres">
      <dgm:prSet presAssocID="{BBF1A0C7-7733-4449-ABAF-0B6672CF1D1A}" presName="sp" presStyleCnt="0"/>
      <dgm:spPr/>
    </dgm:pt>
    <dgm:pt modelId="{9D18F16E-5AC9-4D41-833B-811CF1A32C5A}" type="pres">
      <dgm:prSet presAssocID="{8805E610-A9B4-461F-8E88-CCE391A7D738}" presName="arrowAndChildren" presStyleCnt="0"/>
      <dgm:spPr/>
    </dgm:pt>
    <dgm:pt modelId="{BB2003FB-B30C-47F4-B9CD-D3BE1579ED44}" type="pres">
      <dgm:prSet presAssocID="{8805E610-A9B4-461F-8E88-CCE391A7D738}" presName="parentTextArrow" presStyleLbl="node1" presStyleIdx="1" presStyleCnt="6"/>
      <dgm:spPr/>
    </dgm:pt>
    <dgm:pt modelId="{85AAAFF9-38B5-454B-87B8-3AB4381A5D18}" type="pres">
      <dgm:prSet presAssocID="{88074A11-FFF6-4886-9048-EE40F666CFCA}" presName="sp" presStyleCnt="0"/>
      <dgm:spPr/>
    </dgm:pt>
    <dgm:pt modelId="{7C3604E0-50E6-4603-945F-DD3448822758}" type="pres">
      <dgm:prSet presAssocID="{4CEDC280-2B0F-4365-86C8-3F5C3B298A2F}" presName="arrowAndChildren" presStyleCnt="0"/>
      <dgm:spPr/>
    </dgm:pt>
    <dgm:pt modelId="{DCFD7DA8-7FC0-457C-B0C6-149DFCA7AD29}" type="pres">
      <dgm:prSet presAssocID="{4CEDC280-2B0F-4365-86C8-3F5C3B298A2F}" presName="parentTextArrow" presStyleLbl="node1" presStyleIdx="2" presStyleCnt="6"/>
      <dgm:spPr/>
    </dgm:pt>
    <dgm:pt modelId="{3573371E-B87E-4F1A-8D79-113589FC24BD}" type="pres">
      <dgm:prSet presAssocID="{F0F02290-328C-43DE-B5DD-48420394198F}" presName="sp" presStyleCnt="0"/>
      <dgm:spPr/>
    </dgm:pt>
    <dgm:pt modelId="{EA107FA6-C8C4-4536-8B18-AB09A7210539}" type="pres">
      <dgm:prSet presAssocID="{4E26699A-1199-45C0-8DD6-9EDD2FF29662}" presName="arrowAndChildren" presStyleCnt="0"/>
      <dgm:spPr/>
    </dgm:pt>
    <dgm:pt modelId="{E67ACFAD-CFA3-4CB2-9D93-7F3EE1DDAABB}" type="pres">
      <dgm:prSet presAssocID="{4E26699A-1199-45C0-8DD6-9EDD2FF29662}" presName="parentTextArrow" presStyleLbl="node1" presStyleIdx="2" presStyleCnt="6"/>
      <dgm:spPr/>
    </dgm:pt>
    <dgm:pt modelId="{3BF5595E-4860-4B5B-B549-616845896022}" type="pres">
      <dgm:prSet presAssocID="{4E26699A-1199-45C0-8DD6-9EDD2FF29662}" presName="arrow" presStyleLbl="node1" presStyleIdx="3" presStyleCnt="6"/>
      <dgm:spPr/>
    </dgm:pt>
    <dgm:pt modelId="{41A50D05-6934-45F6-B5D3-CC3B5ACB2E41}" type="pres">
      <dgm:prSet presAssocID="{4E26699A-1199-45C0-8DD6-9EDD2FF29662}" presName="descendantArrow" presStyleCnt="0"/>
      <dgm:spPr/>
    </dgm:pt>
    <dgm:pt modelId="{C4F12D0E-DB40-44E3-B269-955FE106CEF1}" type="pres">
      <dgm:prSet presAssocID="{3797FBA6-4D2D-4B89-9A03-2AC59F412464}" presName="childTextArrow" presStyleLbl="fgAccFollowNode1" presStyleIdx="0" presStyleCnt="2">
        <dgm:presLayoutVars>
          <dgm:bulletEnabled val="1"/>
        </dgm:presLayoutVars>
      </dgm:prSet>
      <dgm:spPr/>
    </dgm:pt>
    <dgm:pt modelId="{29B613B2-512E-4724-8F07-0540BD8BA945}" type="pres">
      <dgm:prSet presAssocID="{A1C9E2EE-7C81-4FE4-88AC-7689810E22F3}" presName="childTextArrow" presStyleLbl="fgAccFollowNode1" presStyleIdx="1" presStyleCnt="2" custScaleX="101926">
        <dgm:presLayoutVars>
          <dgm:bulletEnabled val="1"/>
        </dgm:presLayoutVars>
      </dgm:prSet>
      <dgm:spPr/>
    </dgm:pt>
    <dgm:pt modelId="{1CC14DD2-4AFD-4BB7-8281-A1B2D035AE8B}" type="pres">
      <dgm:prSet presAssocID="{FDE4F2F5-65A0-4C39-82CF-CAC74D81E5A8}" presName="sp" presStyleCnt="0"/>
      <dgm:spPr/>
    </dgm:pt>
    <dgm:pt modelId="{F88E6C46-A279-4817-A802-21C54CE8FD5D}" type="pres">
      <dgm:prSet presAssocID="{37DEC4B2-B062-4FAB-95D1-37837EA5B018}" presName="arrowAndChildren" presStyleCnt="0"/>
      <dgm:spPr/>
    </dgm:pt>
    <dgm:pt modelId="{D81B07B1-EFCD-43B0-858F-2DE6C07A7EE4}" type="pres">
      <dgm:prSet presAssocID="{37DEC4B2-B062-4FAB-95D1-37837EA5B018}" presName="parentTextArrow" presStyleLbl="node1" presStyleIdx="4" presStyleCnt="6"/>
      <dgm:spPr/>
    </dgm:pt>
    <dgm:pt modelId="{03833347-971C-483F-8FD3-8210A05B9E06}" type="pres">
      <dgm:prSet presAssocID="{3DF2AB98-4B94-4868-84D3-33B0695F40F0}" presName="sp" presStyleCnt="0"/>
      <dgm:spPr/>
    </dgm:pt>
    <dgm:pt modelId="{329E58AA-A0DD-4DBC-A1A3-553400A8321A}" type="pres">
      <dgm:prSet presAssocID="{02A346C1-BEC4-4F3C-B1F2-A6F48962E9FF}" presName="arrowAndChildren" presStyleCnt="0"/>
      <dgm:spPr/>
    </dgm:pt>
    <dgm:pt modelId="{C0C9A4E0-8938-49EC-9E8E-D74731944DA7}" type="pres">
      <dgm:prSet presAssocID="{02A346C1-BEC4-4F3C-B1F2-A6F48962E9FF}" presName="parentTextArrow" presStyleLbl="node1" presStyleIdx="5" presStyleCnt="6" custLinFactNeighborX="-2564" custLinFactNeighborY="-16604"/>
      <dgm:spPr/>
    </dgm:pt>
  </dgm:ptLst>
  <dgm:cxnLst>
    <dgm:cxn modelId="{2EBFD400-C544-46D9-B0B3-6F5F14770CF9}" srcId="{9196A68D-278A-4F7F-999B-05F1BED37D22}" destId="{02A346C1-BEC4-4F3C-B1F2-A6F48962E9FF}" srcOrd="0" destOrd="0" parTransId="{B1F51C1E-B61C-4BC4-ADF0-32580968E840}" sibTransId="{3DF2AB98-4B94-4868-84D3-33B0695F40F0}"/>
    <dgm:cxn modelId="{7924D305-0EB9-43A8-B57D-8A5EECE5BAD7}" srcId="{9196A68D-278A-4F7F-999B-05F1BED37D22}" destId="{4E26699A-1199-45C0-8DD6-9EDD2FF29662}" srcOrd="2" destOrd="0" parTransId="{3B3CA1A8-2733-4E7C-BB66-A466CAB938F5}" sibTransId="{F0F02290-328C-43DE-B5DD-48420394198F}"/>
    <dgm:cxn modelId="{A5CE710B-3AD9-492B-8A74-7B9C0D389E2E}" srcId="{4E26699A-1199-45C0-8DD6-9EDD2FF29662}" destId="{3797FBA6-4D2D-4B89-9A03-2AC59F412464}" srcOrd="0" destOrd="0" parTransId="{914FF40D-93EF-4265-8100-E198BE94E154}" sibTransId="{57EB1CB0-D2D7-4C4C-8427-17BC39C4E1B3}"/>
    <dgm:cxn modelId="{FDC06310-7F99-4BB1-A4A6-A7651DC99FAA}" type="presOf" srcId="{D0183694-F31A-4B78-B8A1-78FD65BDC258}" destId="{BE5DF2A0-4803-4468-AF25-2B58BC3356CE}" srcOrd="0" destOrd="0" presId="urn:microsoft.com/office/officeart/2005/8/layout/process4"/>
    <dgm:cxn modelId="{33EBE236-4E0A-48F4-BA19-AB747FA3A1AB}" srcId="{9196A68D-278A-4F7F-999B-05F1BED37D22}" destId="{D0183694-F31A-4B78-B8A1-78FD65BDC258}" srcOrd="5" destOrd="0" parTransId="{D48C1CED-1F5D-43C6-B990-3859313D335F}" sibTransId="{CE3116DB-0B4F-44EF-A827-8477F2BD64B1}"/>
    <dgm:cxn modelId="{B92E0F4B-A2F7-494B-A5AE-33679590A979}" srcId="{9196A68D-278A-4F7F-999B-05F1BED37D22}" destId="{37DEC4B2-B062-4FAB-95D1-37837EA5B018}" srcOrd="1" destOrd="0" parTransId="{1F262400-BFF0-440E-9762-705C89A21D67}" sibTransId="{FDE4F2F5-65A0-4C39-82CF-CAC74D81E5A8}"/>
    <dgm:cxn modelId="{44D2FD4F-9469-420D-899F-3E5BB3A78974}" type="presOf" srcId="{A1C9E2EE-7C81-4FE4-88AC-7689810E22F3}" destId="{29B613B2-512E-4724-8F07-0540BD8BA945}" srcOrd="0" destOrd="0" presId="urn:microsoft.com/office/officeart/2005/8/layout/process4"/>
    <dgm:cxn modelId="{C66B9F58-F766-4262-BA49-9B26716E3635}" type="presOf" srcId="{4CEDC280-2B0F-4365-86C8-3F5C3B298A2F}" destId="{DCFD7DA8-7FC0-457C-B0C6-149DFCA7AD29}" srcOrd="0" destOrd="0" presId="urn:microsoft.com/office/officeart/2005/8/layout/process4"/>
    <dgm:cxn modelId="{D6CECF5A-2089-41F9-8051-8635033D8D7D}" srcId="{4E26699A-1199-45C0-8DD6-9EDD2FF29662}" destId="{A1C9E2EE-7C81-4FE4-88AC-7689810E22F3}" srcOrd="1" destOrd="0" parTransId="{5921894B-4944-4904-8A28-BCB42C0B0A47}" sibTransId="{5F3A3214-7A56-4133-B200-A574C81D8207}"/>
    <dgm:cxn modelId="{559DAEB5-E38E-4E44-A2E1-D32049261DF9}" srcId="{9196A68D-278A-4F7F-999B-05F1BED37D22}" destId="{8805E610-A9B4-461F-8E88-CCE391A7D738}" srcOrd="4" destOrd="0" parTransId="{CDD43FD9-0965-48F7-A97A-435C32089E5A}" sibTransId="{BBF1A0C7-7733-4449-ABAF-0B6672CF1D1A}"/>
    <dgm:cxn modelId="{2CF656C8-EF5D-4A24-A534-2C67D940E0E5}" type="presOf" srcId="{9196A68D-278A-4F7F-999B-05F1BED37D22}" destId="{1D414AFE-821F-48E2-BC87-5208BB11B514}" srcOrd="0" destOrd="0" presId="urn:microsoft.com/office/officeart/2005/8/layout/process4"/>
    <dgm:cxn modelId="{A29DA1CA-BB63-490B-AE3A-15A97AC3FCB2}" type="presOf" srcId="{37DEC4B2-B062-4FAB-95D1-37837EA5B018}" destId="{D81B07B1-EFCD-43B0-858F-2DE6C07A7EE4}" srcOrd="0" destOrd="0" presId="urn:microsoft.com/office/officeart/2005/8/layout/process4"/>
    <dgm:cxn modelId="{9B1652D3-ECA8-413D-9A95-01EEE0120D15}" type="presOf" srcId="{4E26699A-1199-45C0-8DD6-9EDD2FF29662}" destId="{E67ACFAD-CFA3-4CB2-9D93-7F3EE1DDAABB}" srcOrd="0" destOrd="0" presId="urn:microsoft.com/office/officeart/2005/8/layout/process4"/>
    <dgm:cxn modelId="{B4BAEBDC-DA3D-43D0-838B-A50852CC4B5C}" type="presOf" srcId="{02A346C1-BEC4-4F3C-B1F2-A6F48962E9FF}" destId="{C0C9A4E0-8938-49EC-9E8E-D74731944DA7}" srcOrd="0" destOrd="0" presId="urn:microsoft.com/office/officeart/2005/8/layout/process4"/>
    <dgm:cxn modelId="{01908DDF-9AC4-4782-9611-B451F43F41BF}" type="presOf" srcId="{3797FBA6-4D2D-4B89-9A03-2AC59F412464}" destId="{C4F12D0E-DB40-44E3-B269-955FE106CEF1}" srcOrd="0" destOrd="0" presId="urn:microsoft.com/office/officeart/2005/8/layout/process4"/>
    <dgm:cxn modelId="{80BC5CEC-09F3-428E-870B-1460483B46D6}" type="presOf" srcId="{4E26699A-1199-45C0-8DD6-9EDD2FF29662}" destId="{3BF5595E-4860-4B5B-B549-616845896022}" srcOrd="1" destOrd="0" presId="urn:microsoft.com/office/officeart/2005/8/layout/process4"/>
    <dgm:cxn modelId="{C76EEFF0-F146-4424-8E4D-1F5C1C33F771}" srcId="{9196A68D-278A-4F7F-999B-05F1BED37D22}" destId="{4CEDC280-2B0F-4365-86C8-3F5C3B298A2F}" srcOrd="3" destOrd="0" parTransId="{76B92E38-46AF-4102-AB76-3CD8016DF20D}" sibTransId="{88074A11-FFF6-4886-9048-EE40F666CFCA}"/>
    <dgm:cxn modelId="{05AD1FF1-49B1-4FA7-84EF-306DA66F3BCF}" type="presOf" srcId="{8805E610-A9B4-461F-8E88-CCE391A7D738}" destId="{BB2003FB-B30C-47F4-B9CD-D3BE1579ED44}" srcOrd="0" destOrd="0" presId="urn:microsoft.com/office/officeart/2005/8/layout/process4"/>
    <dgm:cxn modelId="{883CE2B7-EFFE-40E7-BAD4-C6C744B2A87B}" type="presParOf" srcId="{1D414AFE-821F-48E2-BC87-5208BB11B514}" destId="{26777E47-7862-4A2E-BB7C-10AE4EC85D12}" srcOrd="0" destOrd="0" presId="urn:microsoft.com/office/officeart/2005/8/layout/process4"/>
    <dgm:cxn modelId="{E7CE16F6-3CCC-4715-B1ED-46647B82DECA}" type="presParOf" srcId="{26777E47-7862-4A2E-BB7C-10AE4EC85D12}" destId="{BE5DF2A0-4803-4468-AF25-2B58BC3356CE}" srcOrd="0" destOrd="0" presId="urn:microsoft.com/office/officeart/2005/8/layout/process4"/>
    <dgm:cxn modelId="{51B81022-C1CA-4D1F-BA5B-645F71734A05}" type="presParOf" srcId="{1D414AFE-821F-48E2-BC87-5208BB11B514}" destId="{47593C64-B9E6-4E46-A293-752FE99A1190}" srcOrd="1" destOrd="0" presId="urn:microsoft.com/office/officeart/2005/8/layout/process4"/>
    <dgm:cxn modelId="{3F049A87-B34A-4A54-A317-A55C5CEB0A8C}" type="presParOf" srcId="{1D414AFE-821F-48E2-BC87-5208BB11B514}" destId="{9D18F16E-5AC9-4D41-833B-811CF1A32C5A}" srcOrd="2" destOrd="0" presId="urn:microsoft.com/office/officeart/2005/8/layout/process4"/>
    <dgm:cxn modelId="{7953B8EB-93BB-4CDA-8FB7-8B03EF7B62F7}" type="presParOf" srcId="{9D18F16E-5AC9-4D41-833B-811CF1A32C5A}" destId="{BB2003FB-B30C-47F4-B9CD-D3BE1579ED44}" srcOrd="0" destOrd="0" presId="urn:microsoft.com/office/officeart/2005/8/layout/process4"/>
    <dgm:cxn modelId="{5A32F9C6-E85D-4AEE-9388-D725DCBE2614}" type="presParOf" srcId="{1D414AFE-821F-48E2-BC87-5208BB11B514}" destId="{85AAAFF9-38B5-454B-87B8-3AB4381A5D18}" srcOrd="3" destOrd="0" presId="urn:microsoft.com/office/officeart/2005/8/layout/process4"/>
    <dgm:cxn modelId="{C09789D8-5535-40B6-B414-F5B0E92FA7F1}" type="presParOf" srcId="{1D414AFE-821F-48E2-BC87-5208BB11B514}" destId="{7C3604E0-50E6-4603-945F-DD3448822758}" srcOrd="4" destOrd="0" presId="urn:microsoft.com/office/officeart/2005/8/layout/process4"/>
    <dgm:cxn modelId="{A95FA4B5-9499-4A92-8397-5FBD670643D8}" type="presParOf" srcId="{7C3604E0-50E6-4603-945F-DD3448822758}" destId="{DCFD7DA8-7FC0-457C-B0C6-149DFCA7AD29}" srcOrd="0" destOrd="0" presId="urn:microsoft.com/office/officeart/2005/8/layout/process4"/>
    <dgm:cxn modelId="{CFDAA9C0-7B8B-47E8-93A0-FB91B1856B2C}" type="presParOf" srcId="{1D414AFE-821F-48E2-BC87-5208BB11B514}" destId="{3573371E-B87E-4F1A-8D79-113589FC24BD}" srcOrd="5" destOrd="0" presId="urn:microsoft.com/office/officeart/2005/8/layout/process4"/>
    <dgm:cxn modelId="{EE3CBE07-11BA-4A58-AEC6-B33B0BC99C3A}" type="presParOf" srcId="{1D414AFE-821F-48E2-BC87-5208BB11B514}" destId="{EA107FA6-C8C4-4536-8B18-AB09A7210539}" srcOrd="6" destOrd="0" presId="urn:microsoft.com/office/officeart/2005/8/layout/process4"/>
    <dgm:cxn modelId="{F6152B02-84BA-4EA8-9AAE-2151C5773026}" type="presParOf" srcId="{EA107FA6-C8C4-4536-8B18-AB09A7210539}" destId="{E67ACFAD-CFA3-4CB2-9D93-7F3EE1DDAABB}" srcOrd="0" destOrd="0" presId="urn:microsoft.com/office/officeart/2005/8/layout/process4"/>
    <dgm:cxn modelId="{137AD922-C90B-4BA0-944F-F9A0E1915AF9}" type="presParOf" srcId="{EA107FA6-C8C4-4536-8B18-AB09A7210539}" destId="{3BF5595E-4860-4B5B-B549-616845896022}" srcOrd="1" destOrd="0" presId="urn:microsoft.com/office/officeart/2005/8/layout/process4"/>
    <dgm:cxn modelId="{2095195F-0E62-48E2-9751-71D3F435EEF6}" type="presParOf" srcId="{EA107FA6-C8C4-4536-8B18-AB09A7210539}" destId="{41A50D05-6934-45F6-B5D3-CC3B5ACB2E41}" srcOrd="2" destOrd="0" presId="urn:microsoft.com/office/officeart/2005/8/layout/process4"/>
    <dgm:cxn modelId="{F8B228D2-2615-477E-97D4-0BE6D142C388}" type="presParOf" srcId="{41A50D05-6934-45F6-B5D3-CC3B5ACB2E41}" destId="{C4F12D0E-DB40-44E3-B269-955FE106CEF1}" srcOrd="0" destOrd="0" presId="urn:microsoft.com/office/officeart/2005/8/layout/process4"/>
    <dgm:cxn modelId="{2399D2AF-C7F7-44F5-882F-44FB7042DCCD}" type="presParOf" srcId="{41A50D05-6934-45F6-B5D3-CC3B5ACB2E41}" destId="{29B613B2-512E-4724-8F07-0540BD8BA945}" srcOrd="1" destOrd="0" presId="urn:microsoft.com/office/officeart/2005/8/layout/process4"/>
    <dgm:cxn modelId="{DBD1CA8E-34BB-4BA4-8916-875436F03458}" type="presParOf" srcId="{1D414AFE-821F-48E2-BC87-5208BB11B514}" destId="{1CC14DD2-4AFD-4BB7-8281-A1B2D035AE8B}" srcOrd="7" destOrd="0" presId="urn:microsoft.com/office/officeart/2005/8/layout/process4"/>
    <dgm:cxn modelId="{40B4B07E-0C9A-4423-927D-2FF2D6E4C301}" type="presParOf" srcId="{1D414AFE-821F-48E2-BC87-5208BB11B514}" destId="{F88E6C46-A279-4817-A802-21C54CE8FD5D}" srcOrd="8" destOrd="0" presId="urn:microsoft.com/office/officeart/2005/8/layout/process4"/>
    <dgm:cxn modelId="{2CC795E1-31B3-4CC9-B77E-FA1B793D191D}" type="presParOf" srcId="{F88E6C46-A279-4817-A802-21C54CE8FD5D}" destId="{D81B07B1-EFCD-43B0-858F-2DE6C07A7EE4}" srcOrd="0" destOrd="0" presId="urn:microsoft.com/office/officeart/2005/8/layout/process4"/>
    <dgm:cxn modelId="{A4C009ED-343C-4E76-9722-C70E91CDAB65}" type="presParOf" srcId="{1D414AFE-821F-48E2-BC87-5208BB11B514}" destId="{03833347-971C-483F-8FD3-8210A05B9E06}" srcOrd="9" destOrd="0" presId="urn:microsoft.com/office/officeart/2005/8/layout/process4"/>
    <dgm:cxn modelId="{E82F2A92-CC88-4597-9730-6B6361FB7BAA}" type="presParOf" srcId="{1D414AFE-821F-48E2-BC87-5208BB11B514}" destId="{329E58AA-A0DD-4DBC-A1A3-553400A8321A}" srcOrd="10" destOrd="0" presId="urn:microsoft.com/office/officeart/2005/8/layout/process4"/>
    <dgm:cxn modelId="{1B7948C2-94D7-42E5-B400-08C9FF947017}" type="presParOf" srcId="{329E58AA-A0DD-4DBC-A1A3-553400A8321A}" destId="{C0C9A4E0-8938-49EC-9E8E-D74731944DA7}" srcOrd="0"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D2D9A9-F1B5-4476-828F-B6556E587AB3}" type="doc">
      <dgm:prSet loTypeId="urn:microsoft.com/office/officeart/2005/8/layout/list1#1" loCatId="list" qsTypeId="urn:microsoft.com/office/officeart/2005/8/quickstyle/simple3" qsCatId="simple" csTypeId="urn:microsoft.com/office/officeart/2005/8/colors/accent0_2" csCatId="mainScheme" phldr="1"/>
      <dgm:spPr/>
      <dgm:t>
        <a:bodyPr/>
        <a:lstStyle/>
        <a:p>
          <a:endParaRPr lang="en-US"/>
        </a:p>
      </dgm:t>
    </dgm:pt>
    <dgm:pt modelId="{3C862651-210E-4EA6-9C8E-D84752066896}">
      <dgm:prSet phldrT="[Text]"/>
      <dgm:spPr>
        <a:ln>
          <a:solidFill>
            <a:schemeClr val="tx2"/>
          </a:solidFill>
        </a:ln>
      </dgm:spPr>
      <dgm:t>
        <a:bodyPr/>
        <a:lstStyle/>
        <a:p>
          <a:r>
            <a:rPr lang="en-US" b="1" i="0" dirty="0" err="1">
              <a:solidFill>
                <a:schemeClr val="tx2"/>
              </a:solidFill>
            </a:rPr>
            <a:t>RandomForest</a:t>
          </a:r>
          <a:r>
            <a:rPr lang="en-US" b="1" i="0" dirty="0">
              <a:solidFill>
                <a:schemeClr val="tx2"/>
              </a:solidFill>
            </a:rPr>
            <a:t> Regressor Model</a:t>
          </a:r>
          <a:endParaRPr lang="en-US" b="1" dirty="0">
            <a:solidFill>
              <a:schemeClr val="tx2"/>
            </a:solidFill>
          </a:endParaRPr>
        </a:p>
      </dgm:t>
    </dgm:pt>
    <dgm:pt modelId="{342A1D19-87DA-4FCA-A2FF-88EC179905CB}" type="parTrans" cxnId="{CF381407-7FE7-4BC5-80E4-66440E50A76C}">
      <dgm:prSet/>
      <dgm:spPr/>
      <dgm:t>
        <a:bodyPr/>
        <a:lstStyle/>
        <a:p>
          <a:endParaRPr lang="en-US"/>
        </a:p>
      </dgm:t>
    </dgm:pt>
    <dgm:pt modelId="{0ED8EB9F-18DA-46BA-8838-BFA3E7542982}" type="sibTrans" cxnId="{CF381407-7FE7-4BC5-80E4-66440E50A76C}">
      <dgm:prSet/>
      <dgm:spPr/>
      <dgm:t>
        <a:bodyPr/>
        <a:lstStyle/>
        <a:p>
          <a:endParaRPr lang="en-US"/>
        </a:p>
      </dgm:t>
    </dgm:pt>
    <dgm:pt modelId="{497689D6-A8EB-46F0-958D-7D59DD49900C}">
      <dgm:prSet phldrT="[Text]"/>
      <dgm:spPr>
        <a:ln>
          <a:solidFill>
            <a:schemeClr val="tx2"/>
          </a:solidFill>
        </a:ln>
      </dgm:spPr>
      <dgm:t>
        <a:bodyPr/>
        <a:lstStyle/>
        <a:p>
          <a:r>
            <a:rPr lang="en-US" b="1" i="0" dirty="0">
              <a:solidFill>
                <a:schemeClr val="tx2"/>
              </a:solidFill>
            </a:rPr>
            <a:t>XG-Boost Regressor Model</a:t>
          </a:r>
          <a:endParaRPr lang="en-US" b="1" dirty="0">
            <a:solidFill>
              <a:schemeClr val="tx2"/>
            </a:solidFill>
          </a:endParaRPr>
        </a:p>
      </dgm:t>
    </dgm:pt>
    <dgm:pt modelId="{45D5EAB8-094C-4AAE-A15B-9C928BC495F6}" type="parTrans" cxnId="{DF97F64A-9991-4A8D-96BB-8442F3F3BCCE}">
      <dgm:prSet/>
      <dgm:spPr/>
      <dgm:t>
        <a:bodyPr/>
        <a:lstStyle/>
        <a:p>
          <a:endParaRPr lang="en-US"/>
        </a:p>
      </dgm:t>
    </dgm:pt>
    <dgm:pt modelId="{31FCCFFE-793A-4089-BFB3-74F85079C89D}" type="sibTrans" cxnId="{DF97F64A-9991-4A8D-96BB-8442F3F3BCCE}">
      <dgm:prSet/>
      <dgm:spPr/>
      <dgm:t>
        <a:bodyPr/>
        <a:lstStyle/>
        <a:p>
          <a:endParaRPr lang="en-US"/>
        </a:p>
      </dgm:t>
    </dgm:pt>
    <dgm:pt modelId="{A0A38D66-D34C-4188-B7A2-65709C1FC327}">
      <dgm:prSet phldrT="[Text]"/>
      <dgm:spPr>
        <a:ln>
          <a:solidFill>
            <a:schemeClr val="tx2"/>
          </a:solidFill>
        </a:ln>
      </dgm:spPr>
      <dgm:t>
        <a:bodyPr/>
        <a:lstStyle/>
        <a:p>
          <a:r>
            <a:rPr lang="en-US" b="1" i="0" dirty="0" err="1">
              <a:solidFill>
                <a:schemeClr val="tx2"/>
              </a:solidFill>
            </a:rPr>
            <a:t>Catboost</a:t>
          </a:r>
          <a:r>
            <a:rPr lang="en-US" b="1" i="0" dirty="0">
              <a:solidFill>
                <a:schemeClr val="tx2"/>
              </a:solidFill>
            </a:rPr>
            <a:t> Regressor Model</a:t>
          </a:r>
          <a:endParaRPr lang="en-US" b="1" dirty="0">
            <a:solidFill>
              <a:schemeClr val="tx2"/>
            </a:solidFill>
          </a:endParaRPr>
        </a:p>
      </dgm:t>
    </dgm:pt>
    <dgm:pt modelId="{E727D495-3105-465D-90F6-31D4EA519943}" type="parTrans" cxnId="{CCB95857-2AAE-41E0-8751-F663F204729B}">
      <dgm:prSet/>
      <dgm:spPr/>
      <dgm:t>
        <a:bodyPr/>
        <a:lstStyle/>
        <a:p>
          <a:endParaRPr lang="en-US"/>
        </a:p>
      </dgm:t>
    </dgm:pt>
    <dgm:pt modelId="{9D85B7C5-33C6-402E-B7A5-A9E5D56D15F0}" type="sibTrans" cxnId="{CCB95857-2AAE-41E0-8751-F663F204729B}">
      <dgm:prSet/>
      <dgm:spPr/>
      <dgm:t>
        <a:bodyPr/>
        <a:lstStyle/>
        <a:p>
          <a:endParaRPr lang="en-US"/>
        </a:p>
      </dgm:t>
    </dgm:pt>
    <dgm:pt modelId="{C393A147-9C3C-4CEA-BE79-06E8E9EE9201}">
      <dgm:prSet phldrT="[Text]"/>
      <dgm:spPr>
        <a:ln>
          <a:solidFill>
            <a:schemeClr val="tx2"/>
          </a:solidFill>
        </a:ln>
      </dgm:spPr>
      <dgm:t>
        <a:bodyPr/>
        <a:lstStyle/>
        <a:p>
          <a:r>
            <a:rPr lang="en-US" b="1" i="0" dirty="0">
              <a:solidFill>
                <a:schemeClr val="tx2"/>
              </a:solidFill>
            </a:rPr>
            <a:t>Decision Tree Regressor Model</a:t>
          </a:r>
          <a:endParaRPr lang="en-US" b="1" dirty="0">
            <a:solidFill>
              <a:schemeClr val="tx2"/>
            </a:solidFill>
          </a:endParaRPr>
        </a:p>
      </dgm:t>
    </dgm:pt>
    <dgm:pt modelId="{225873E6-D6E1-444F-8439-B006660681C3}" type="parTrans" cxnId="{5F5D19CB-CDD8-467D-AF61-A412269C23DE}">
      <dgm:prSet/>
      <dgm:spPr/>
      <dgm:t>
        <a:bodyPr/>
        <a:lstStyle/>
        <a:p>
          <a:endParaRPr lang="en-US"/>
        </a:p>
      </dgm:t>
    </dgm:pt>
    <dgm:pt modelId="{028EB388-3D6A-4546-A79E-81DEAAE38E91}" type="sibTrans" cxnId="{5F5D19CB-CDD8-467D-AF61-A412269C23DE}">
      <dgm:prSet/>
      <dgm:spPr/>
      <dgm:t>
        <a:bodyPr/>
        <a:lstStyle/>
        <a:p>
          <a:endParaRPr lang="en-US"/>
        </a:p>
      </dgm:t>
    </dgm:pt>
    <dgm:pt modelId="{F0E98D6E-346B-4701-8ACE-A4C7205A0AEF}">
      <dgm:prSet phldrT="[Text]"/>
      <dgm:spPr>
        <a:ln>
          <a:solidFill>
            <a:schemeClr val="tx2"/>
          </a:solidFill>
        </a:ln>
      </dgm:spPr>
      <dgm:t>
        <a:bodyPr/>
        <a:lstStyle/>
        <a:p>
          <a:r>
            <a:rPr lang="en-US" b="1" i="0" dirty="0">
              <a:solidFill>
                <a:schemeClr val="tx2"/>
              </a:solidFill>
            </a:rPr>
            <a:t>Dynamic Generalized Additive Model (DGAM)</a:t>
          </a:r>
          <a:endParaRPr lang="en-US" b="1" dirty="0">
            <a:solidFill>
              <a:schemeClr val="tx2"/>
            </a:solidFill>
          </a:endParaRPr>
        </a:p>
      </dgm:t>
    </dgm:pt>
    <dgm:pt modelId="{AED45EFA-962B-42C0-9E89-31A1F561AE57}" type="parTrans" cxnId="{F21FEA55-60D9-4F0D-89BF-60BD633BA5E4}">
      <dgm:prSet/>
      <dgm:spPr/>
      <dgm:t>
        <a:bodyPr/>
        <a:lstStyle/>
        <a:p>
          <a:endParaRPr lang="en-US"/>
        </a:p>
      </dgm:t>
    </dgm:pt>
    <dgm:pt modelId="{A83F3AF7-5D14-4907-A120-B15D6A99C6EA}" type="sibTrans" cxnId="{F21FEA55-60D9-4F0D-89BF-60BD633BA5E4}">
      <dgm:prSet/>
      <dgm:spPr/>
      <dgm:t>
        <a:bodyPr/>
        <a:lstStyle/>
        <a:p>
          <a:endParaRPr lang="en-US"/>
        </a:p>
      </dgm:t>
    </dgm:pt>
    <dgm:pt modelId="{8EB5FB8D-ACBD-462E-9E50-B9BED40F94C3}">
      <dgm:prSet phldrT="[Text]" phldr="0" custT="0"/>
      <dgm:spPr>
        <a:ln>
          <a:solidFill>
            <a:schemeClr val="tx2"/>
          </a:solidFill>
        </a:ln>
      </dgm:spPr>
      <dgm:t>
        <a:bodyPr vert="horz" wrap="square"/>
        <a:lstStyle/>
        <a:p>
          <a:pPr>
            <a:lnSpc>
              <a:spcPct val="100000"/>
            </a:lnSpc>
            <a:spcBef>
              <a:spcPct val="0"/>
            </a:spcBef>
            <a:spcAft>
              <a:spcPct val="15000"/>
            </a:spcAft>
            <a:buFont typeface="Arial" panose="020B0604020202020204" pitchFamily="34" charset="0"/>
          </a:pPr>
          <a:r>
            <a:rPr lang="en-GB" b="0" i="0" dirty="0">
              <a:solidFill>
                <a:schemeClr val="tx2"/>
              </a:solidFill>
            </a:rPr>
            <a:t> </a:t>
          </a:r>
          <a:r>
            <a:rPr lang="en-GB" b="0" i="1" dirty="0">
              <a:solidFill>
                <a:schemeClr val="tx2"/>
              </a:solidFill>
            </a:rPr>
            <a:t>DGAM was consulted because of the model's ability to account for discrete non-linear values better than the conventional algorithms.</a:t>
          </a:r>
          <a:endParaRPr lang="en-US" i="1" dirty="0">
            <a:solidFill>
              <a:schemeClr val="tx2"/>
            </a:solidFill>
          </a:endParaRPr>
        </a:p>
      </dgm:t>
    </dgm:pt>
    <dgm:pt modelId="{9F988F2D-8097-4F7A-9FD3-99D8D44FD96F}" type="parTrans" cxnId="{3D1723E9-F3A9-47C0-83BC-7A91F9395E02}">
      <dgm:prSet/>
      <dgm:spPr/>
      <dgm:t>
        <a:bodyPr/>
        <a:lstStyle/>
        <a:p>
          <a:endParaRPr lang="en-US"/>
        </a:p>
      </dgm:t>
    </dgm:pt>
    <dgm:pt modelId="{9AFC9E4A-7CFE-4383-8BC4-9EF91A8E2F34}" type="sibTrans" cxnId="{3D1723E9-F3A9-47C0-83BC-7A91F9395E02}">
      <dgm:prSet/>
      <dgm:spPr/>
      <dgm:t>
        <a:bodyPr/>
        <a:lstStyle/>
        <a:p>
          <a:endParaRPr lang="en-US"/>
        </a:p>
      </dgm:t>
    </dgm:pt>
    <dgm:pt modelId="{0E2B70E6-52D8-4D51-8623-F0EFDA012692}" type="pres">
      <dgm:prSet presAssocID="{0CD2D9A9-F1B5-4476-828F-B6556E587AB3}" presName="linear" presStyleCnt="0">
        <dgm:presLayoutVars>
          <dgm:dir/>
          <dgm:animLvl val="lvl"/>
          <dgm:resizeHandles val="exact"/>
        </dgm:presLayoutVars>
      </dgm:prSet>
      <dgm:spPr/>
    </dgm:pt>
    <dgm:pt modelId="{CE29D209-B6A3-4C15-A6BD-0A69A9E6D76A}" type="pres">
      <dgm:prSet presAssocID="{3C862651-210E-4EA6-9C8E-D84752066896}" presName="parentLin" presStyleCnt="0"/>
      <dgm:spPr/>
    </dgm:pt>
    <dgm:pt modelId="{34E8D170-C61F-4469-A192-75F198F7AECF}" type="pres">
      <dgm:prSet presAssocID="{3C862651-210E-4EA6-9C8E-D84752066896}" presName="parentLeftMargin" presStyleLbl="node1" presStyleIdx="0" presStyleCnt="5"/>
      <dgm:spPr/>
    </dgm:pt>
    <dgm:pt modelId="{43B811CF-4AD6-4A8A-89F3-0E4A2FB53066}" type="pres">
      <dgm:prSet presAssocID="{3C862651-210E-4EA6-9C8E-D84752066896}" presName="parentText" presStyleLbl="node1" presStyleIdx="0" presStyleCnt="5">
        <dgm:presLayoutVars>
          <dgm:chMax val="0"/>
          <dgm:bulletEnabled val="1"/>
        </dgm:presLayoutVars>
      </dgm:prSet>
      <dgm:spPr/>
    </dgm:pt>
    <dgm:pt modelId="{843ABB32-C582-4940-BFC4-5EBB6DE6BCA8}" type="pres">
      <dgm:prSet presAssocID="{3C862651-210E-4EA6-9C8E-D84752066896}" presName="negativeSpace" presStyleCnt="0"/>
      <dgm:spPr/>
    </dgm:pt>
    <dgm:pt modelId="{6175645F-0C79-4587-B040-AC04879EADC8}" type="pres">
      <dgm:prSet presAssocID="{3C862651-210E-4EA6-9C8E-D84752066896}" presName="childText" presStyleLbl="conFgAcc1" presStyleIdx="0" presStyleCnt="5">
        <dgm:presLayoutVars>
          <dgm:bulletEnabled val="1"/>
        </dgm:presLayoutVars>
      </dgm:prSet>
      <dgm:spPr>
        <a:ln>
          <a:solidFill>
            <a:schemeClr val="tx2"/>
          </a:solidFill>
        </a:ln>
      </dgm:spPr>
    </dgm:pt>
    <dgm:pt modelId="{466E31B0-3ADE-4F53-853D-111DAC78B915}" type="pres">
      <dgm:prSet presAssocID="{0ED8EB9F-18DA-46BA-8838-BFA3E7542982}" presName="spaceBetweenRectangles" presStyleCnt="0"/>
      <dgm:spPr/>
    </dgm:pt>
    <dgm:pt modelId="{ECA6F2B2-E7EF-4CD7-89A4-17837D87C146}" type="pres">
      <dgm:prSet presAssocID="{497689D6-A8EB-46F0-958D-7D59DD49900C}" presName="parentLin" presStyleCnt="0"/>
      <dgm:spPr/>
    </dgm:pt>
    <dgm:pt modelId="{4CDCD296-0B30-4140-B79D-EB532C49DB6E}" type="pres">
      <dgm:prSet presAssocID="{497689D6-A8EB-46F0-958D-7D59DD49900C}" presName="parentLeftMargin" presStyleLbl="node1" presStyleIdx="0" presStyleCnt="5"/>
      <dgm:spPr/>
    </dgm:pt>
    <dgm:pt modelId="{A4CE9E5E-A34F-475C-B5C4-E8769F0BC096}" type="pres">
      <dgm:prSet presAssocID="{497689D6-A8EB-46F0-958D-7D59DD49900C}" presName="parentText" presStyleLbl="node1" presStyleIdx="1" presStyleCnt="5">
        <dgm:presLayoutVars>
          <dgm:chMax val="0"/>
          <dgm:bulletEnabled val="1"/>
        </dgm:presLayoutVars>
      </dgm:prSet>
      <dgm:spPr/>
    </dgm:pt>
    <dgm:pt modelId="{0EDB7B85-8181-4592-BE8F-90BEE747FE69}" type="pres">
      <dgm:prSet presAssocID="{497689D6-A8EB-46F0-958D-7D59DD49900C}" presName="negativeSpace" presStyleCnt="0"/>
      <dgm:spPr/>
    </dgm:pt>
    <dgm:pt modelId="{2A8F9B2B-6198-4BFD-A78F-AA97162E0BDD}" type="pres">
      <dgm:prSet presAssocID="{497689D6-A8EB-46F0-958D-7D59DD49900C}" presName="childText" presStyleLbl="conFgAcc1" presStyleIdx="1" presStyleCnt="5">
        <dgm:presLayoutVars>
          <dgm:bulletEnabled val="1"/>
        </dgm:presLayoutVars>
      </dgm:prSet>
      <dgm:spPr>
        <a:ln>
          <a:solidFill>
            <a:schemeClr val="tx2"/>
          </a:solidFill>
        </a:ln>
      </dgm:spPr>
    </dgm:pt>
    <dgm:pt modelId="{BA107822-34F2-403D-948D-FAEF5009A198}" type="pres">
      <dgm:prSet presAssocID="{31FCCFFE-793A-4089-BFB3-74F85079C89D}" presName="spaceBetweenRectangles" presStyleCnt="0"/>
      <dgm:spPr/>
    </dgm:pt>
    <dgm:pt modelId="{C4B067B3-67C5-4B77-B127-84CA6F4527F6}" type="pres">
      <dgm:prSet presAssocID="{A0A38D66-D34C-4188-B7A2-65709C1FC327}" presName="parentLin" presStyleCnt="0"/>
      <dgm:spPr/>
    </dgm:pt>
    <dgm:pt modelId="{6D7F7F21-24E9-4FCC-900E-6DDCFB31B38B}" type="pres">
      <dgm:prSet presAssocID="{A0A38D66-D34C-4188-B7A2-65709C1FC327}" presName="parentLeftMargin" presStyleLbl="node1" presStyleIdx="1" presStyleCnt="5"/>
      <dgm:spPr/>
    </dgm:pt>
    <dgm:pt modelId="{646D7ED2-5B76-448C-9AB3-0245358E243B}" type="pres">
      <dgm:prSet presAssocID="{A0A38D66-D34C-4188-B7A2-65709C1FC327}" presName="parentText" presStyleLbl="node1" presStyleIdx="2" presStyleCnt="5">
        <dgm:presLayoutVars>
          <dgm:chMax val="0"/>
          <dgm:bulletEnabled val="1"/>
        </dgm:presLayoutVars>
      </dgm:prSet>
      <dgm:spPr/>
    </dgm:pt>
    <dgm:pt modelId="{F2982746-E1F7-4944-9190-85D525B3C935}" type="pres">
      <dgm:prSet presAssocID="{A0A38D66-D34C-4188-B7A2-65709C1FC327}" presName="negativeSpace" presStyleCnt="0"/>
      <dgm:spPr/>
    </dgm:pt>
    <dgm:pt modelId="{C9706D92-EFEB-4064-8DD4-8717F86CBFFC}" type="pres">
      <dgm:prSet presAssocID="{A0A38D66-D34C-4188-B7A2-65709C1FC327}" presName="childText" presStyleLbl="conFgAcc1" presStyleIdx="2" presStyleCnt="5">
        <dgm:presLayoutVars>
          <dgm:bulletEnabled val="1"/>
        </dgm:presLayoutVars>
      </dgm:prSet>
      <dgm:spPr>
        <a:ln>
          <a:solidFill>
            <a:schemeClr val="tx2"/>
          </a:solidFill>
        </a:ln>
      </dgm:spPr>
    </dgm:pt>
    <dgm:pt modelId="{DE2A1942-E141-47B2-A4D7-4B17551AB3E9}" type="pres">
      <dgm:prSet presAssocID="{9D85B7C5-33C6-402E-B7A5-A9E5D56D15F0}" presName="spaceBetweenRectangles" presStyleCnt="0"/>
      <dgm:spPr/>
    </dgm:pt>
    <dgm:pt modelId="{DF84CF80-3FE8-41F8-8A2F-DB49C465EC63}" type="pres">
      <dgm:prSet presAssocID="{C393A147-9C3C-4CEA-BE79-06E8E9EE9201}" presName="parentLin" presStyleCnt="0"/>
      <dgm:spPr/>
    </dgm:pt>
    <dgm:pt modelId="{22048CB3-0268-4859-9083-9ECD6AAC95D9}" type="pres">
      <dgm:prSet presAssocID="{C393A147-9C3C-4CEA-BE79-06E8E9EE9201}" presName="parentLeftMargin" presStyleLbl="node1" presStyleIdx="2" presStyleCnt="5"/>
      <dgm:spPr/>
    </dgm:pt>
    <dgm:pt modelId="{1642C50A-2ECA-4A80-BA11-494FC34DB1CC}" type="pres">
      <dgm:prSet presAssocID="{C393A147-9C3C-4CEA-BE79-06E8E9EE9201}" presName="parentText" presStyleLbl="node1" presStyleIdx="3" presStyleCnt="5">
        <dgm:presLayoutVars>
          <dgm:chMax val="0"/>
          <dgm:bulletEnabled val="1"/>
        </dgm:presLayoutVars>
      </dgm:prSet>
      <dgm:spPr/>
    </dgm:pt>
    <dgm:pt modelId="{3A54125E-ED38-4F03-8357-C9CE92EC9A97}" type="pres">
      <dgm:prSet presAssocID="{C393A147-9C3C-4CEA-BE79-06E8E9EE9201}" presName="negativeSpace" presStyleCnt="0"/>
      <dgm:spPr/>
    </dgm:pt>
    <dgm:pt modelId="{94BB95DB-8DC7-4BB1-94CA-834CDDC449DA}" type="pres">
      <dgm:prSet presAssocID="{C393A147-9C3C-4CEA-BE79-06E8E9EE9201}" presName="childText" presStyleLbl="conFgAcc1" presStyleIdx="3" presStyleCnt="5">
        <dgm:presLayoutVars>
          <dgm:bulletEnabled val="1"/>
        </dgm:presLayoutVars>
      </dgm:prSet>
      <dgm:spPr>
        <a:ln>
          <a:solidFill>
            <a:schemeClr val="tx2"/>
          </a:solidFill>
        </a:ln>
      </dgm:spPr>
    </dgm:pt>
    <dgm:pt modelId="{D181946C-B8BF-43E1-BC09-6B8E50BDBD57}" type="pres">
      <dgm:prSet presAssocID="{028EB388-3D6A-4546-A79E-81DEAAE38E91}" presName="spaceBetweenRectangles" presStyleCnt="0"/>
      <dgm:spPr/>
    </dgm:pt>
    <dgm:pt modelId="{5BE18A8E-9EAD-4785-A81D-C189DB0F54E7}" type="pres">
      <dgm:prSet presAssocID="{F0E98D6E-346B-4701-8ACE-A4C7205A0AEF}" presName="parentLin" presStyleCnt="0"/>
      <dgm:spPr/>
    </dgm:pt>
    <dgm:pt modelId="{FD48B9A5-93E8-4936-B934-335BE5B14970}" type="pres">
      <dgm:prSet presAssocID="{F0E98D6E-346B-4701-8ACE-A4C7205A0AEF}" presName="parentLeftMargin" presStyleLbl="node1" presStyleIdx="3" presStyleCnt="5"/>
      <dgm:spPr/>
    </dgm:pt>
    <dgm:pt modelId="{2002682A-676B-4927-BB3A-8045DBDDEA8C}" type="pres">
      <dgm:prSet presAssocID="{F0E98D6E-346B-4701-8ACE-A4C7205A0AEF}" presName="parentText" presStyleLbl="node1" presStyleIdx="4" presStyleCnt="5">
        <dgm:presLayoutVars>
          <dgm:chMax val="0"/>
          <dgm:bulletEnabled val="1"/>
        </dgm:presLayoutVars>
      </dgm:prSet>
      <dgm:spPr/>
    </dgm:pt>
    <dgm:pt modelId="{A2A35EF5-E7A0-4B47-9A63-FC89C35F2716}" type="pres">
      <dgm:prSet presAssocID="{F0E98D6E-346B-4701-8ACE-A4C7205A0AEF}" presName="negativeSpace" presStyleCnt="0"/>
      <dgm:spPr/>
    </dgm:pt>
    <dgm:pt modelId="{20A45C3B-1B9A-47F5-AEE8-0C27C71D9B80}" type="pres">
      <dgm:prSet presAssocID="{F0E98D6E-346B-4701-8ACE-A4C7205A0AEF}" presName="childText" presStyleLbl="conFgAcc1" presStyleIdx="4" presStyleCnt="5">
        <dgm:presLayoutVars>
          <dgm:bulletEnabled val="1"/>
        </dgm:presLayoutVars>
      </dgm:prSet>
      <dgm:spPr/>
    </dgm:pt>
  </dgm:ptLst>
  <dgm:cxnLst>
    <dgm:cxn modelId="{CF381407-7FE7-4BC5-80E4-66440E50A76C}" srcId="{0CD2D9A9-F1B5-4476-828F-B6556E587AB3}" destId="{3C862651-210E-4EA6-9C8E-D84752066896}" srcOrd="0" destOrd="0" parTransId="{342A1D19-87DA-4FCA-A2FF-88EC179905CB}" sibTransId="{0ED8EB9F-18DA-46BA-8838-BFA3E7542982}"/>
    <dgm:cxn modelId="{93A3540A-408B-4CAA-B292-7CF2D2FAB043}" type="presOf" srcId="{8EB5FB8D-ACBD-462E-9E50-B9BED40F94C3}" destId="{20A45C3B-1B9A-47F5-AEE8-0C27C71D9B80}" srcOrd="0" destOrd="0" presId="urn:microsoft.com/office/officeart/2005/8/layout/list1#1"/>
    <dgm:cxn modelId="{FB60C80F-BDFB-40C8-9D8F-D2A556AE9CEA}" type="presOf" srcId="{3C862651-210E-4EA6-9C8E-D84752066896}" destId="{34E8D170-C61F-4469-A192-75F198F7AECF}" srcOrd="0" destOrd="0" presId="urn:microsoft.com/office/officeart/2005/8/layout/list1#1"/>
    <dgm:cxn modelId="{0CC9E63B-BF3C-43E3-91FA-1A7375C7632B}" type="presOf" srcId="{0CD2D9A9-F1B5-4476-828F-B6556E587AB3}" destId="{0E2B70E6-52D8-4D51-8623-F0EFDA012692}" srcOrd="0" destOrd="0" presId="urn:microsoft.com/office/officeart/2005/8/layout/list1#1"/>
    <dgm:cxn modelId="{501AB65B-E55C-4E2F-9398-B17B0735DEBE}" type="presOf" srcId="{C393A147-9C3C-4CEA-BE79-06E8E9EE9201}" destId="{22048CB3-0268-4859-9083-9ECD6AAC95D9}" srcOrd="0" destOrd="0" presId="urn:microsoft.com/office/officeart/2005/8/layout/list1#1"/>
    <dgm:cxn modelId="{07D1A569-4EB7-4C5D-A85C-5A338038506F}" type="presOf" srcId="{497689D6-A8EB-46F0-958D-7D59DD49900C}" destId="{A4CE9E5E-A34F-475C-B5C4-E8769F0BC096}" srcOrd="1" destOrd="0" presId="urn:microsoft.com/office/officeart/2005/8/layout/list1#1"/>
    <dgm:cxn modelId="{DF97F64A-9991-4A8D-96BB-8442F3F3BCCE}" srcId="{0CD2D9A9-F1B5-4476-828F-B6556E587AB3}" destId="{497689D6-A8EB-46F0-958D-7D59DD49900C}" srcOrd="1" destOrd="0" parTransId="{45D5EAB8-094C-4AAE-A15B-9C928BC495F6}" sibTransId="{31FCCFFE-793A-4089-BFB3-74F85079C89D}"/>
    <dgm:cxn modelId="{03307B73-A44C-4244-89EE-EE1BA0293DAB}" type="presOf" srcId="{3C862651-210E-4EA6-9C8E-D84752066896}" destId="{43B811CF-4AD6-4A8A-89F3-0E4A2FB53066}" srcOrd="1" destOrd="0" presId="urn:microsoft.com/office/officeart/2005/8/layout/list1#1"/>
    <dgm:cxn modelId="{F21FEA55-60D9-4F0D-89BF-60BD633BA5E4}" srcId="{0CD2D9A9-F1B5-4476-828F-B6556E587AB3}" destId="{F0E98D6E-346B-4701-8ACE-A4C7205A0AEF}" srcOrd="4" destOrd="0" parTransId="{AED45EFA-962B-42C0-9E89-31A1F561AE57}" sibTransId="{A83F3AF7-5D14-4907-A120-B15D6A99C6EA}"/>
    <dgm:cxn modelId="{075DF655-12C0-4450-8E36-77787F387F46}" type="presOf" srcId="{A0A38D66-D34C-4188-B7A2-65709C1FC327}" destId="{6D7F7F21-24E9-4FCC-900E-6DDCFB31B38B}" srcOrd="0" destOrd="0" presId="urn:microsoft.com/office/officeart/2005/8/layout/list1#1"/>
    <dgm:cxn modelId="{CCB95857-2AAE-41E0-8751-F663F204729B}" srcId="{0CD2D9A9-F1B5-4476-828F-B6556E587AB3}" destId="{A0A38D66-D34C-4188-B7A2-65709C1FC327}" srcOrd="2" destOrd="0" parTransId="{E727D495-3105-465D-90F6-31D4EA519943}" sibTransId="{9D85B7C5-33C6-402E-B7A5-A9E5D56D15F0}"/>
    <dgm:cxn modelId="{72238D5A-3875-4917-A90F-C87BC7C6E1C4}" type="presOf" srcId="{C393A147-9C3C-4CEA-BE79-06E8E9EE9201}" destId="{1642C50A-2ECA-4A80-BA11-494FC34DB1CC}" srcOrd="1" destOrd="0" presId="urn:microsoft.com/office/officeart/2005/8/layout/list1#1"/>
    <dgm:cxn modelId="{1369007E-F925-42C6-86A9-534E976D322E}" type="presOf" srcId="{A0A38D66-D34C-4188-B7A2-65709C1FC327}" destId="{646D7ED2-5B76-448C-9AB3-0245358E243B}" srcOrd="1" destOrd="0" presId="urn:microsoft.com/office/officeart/2005/8/layout/list1#1"/>
    <dgm:cxn modelId="{1A422AA7-D8B3-4AC2-84E7-E314E5F60CA6}" type="presOf" srcId="{F0E98D6E-346B-4701-8ACE-A4C7205A0AEF}" destId="{FD48B9A5-93E8-4936-B934-335BE5B14970}" srcOrd="0" destOrd="0" presId="urn:microsoft.com/office/officeart/2005/8/layout/list1#1"/>
    <dgm:cxn modelId="{20244AC4-7A1F-449F-943F-76EDA4444B4F}" type="presOf" srcId="{497689D6-A8EB-46F0-958D-7D59DD49900C}" destId="{4CDCD296-0B30-4140-B79D-EB532C49DB6E}" srcOrd="0" destOrd="0" presId="urn:microsoft.com/office/officeart/2005/8/layout/list1#1"/>
    <dgm:cxn modelId="{5F5D19CB-CDD8-467D-AF61-A412269C23DE}" srcId="{0CD2D9A9-F1B5-4476-828F-B6556E587AB3}" destId="{C393A147-9C3C-4CEA-BE79-06E8E9EE9201}" srcOrd="3" destOrd="0" parTransId="{225873E6-D6E1-444F-8439-B006660681C3}" sibTransId="{028EB388-3D6A-4546-A79E-81DEAAE38E91}"/>
    <dgm:cxn modelId="{F7D836E2-8FBE-4C05-A79D-849A6892A788}" type="presOf" srcId="{F0E98D6E-346B-4701-8ACE-A4C7205A0AEF}" destId="{2002682A-676B-4927-BB3A-8045DBDDEA8C}" srcOrd="1" destOrd="0" presId="urn:microsoft.com/office/officeart/2005/8/layout/list1#1"/>
    <dgm:cxn modelId="{3D1723E9-F3A9-47C0-83BC-7A91F9395E02}" srcId="{F0E98D6E-346B-4701-8ACE-A4C7205A0AEF}" destId="{8EB5FB8D-ACBD-462E-9E50-B9BED40F94C3}" srcOrd="0" destOrd="0" parTransId="{9F988F2D-8097-4F7A-9FD3-99D8D44FD96F}" sibTransId="{9AFC9E4A-7CFE-4383-8BC4-9EF91A8E2F34}"/>
    <dgm:cxn modelId="{C3A0F41E-D114-4C2B-A9AB-90BD62C6635D}" type="presParOf" srcId="{0E2B70E6-52D8-4D51-8623-F0EFDA012692}" destId="{CE29D209-B6A3-4C15-A6BD-0A69A9E6D76A}" srcOrd="0" destOrd="0" presId="urn:microsoft.com/office/officeart/2005/8/layout/list1#1"/>
    <dgm:cxn modelId="{CC12EBF0-A216-4C84-B4B8-CEFC5F79447A}" type="presParOf" srcId="{CE29D209-B6A3-4C15-A6BD-0A69A9E6D76A}" destId="{34E8D170-C61F-4469-A192-75F198F7AECF}" srcOrd="0" destOrd="0" presId="urn:microsoft.com/office/officeart/2005/8/layout/list1#1"/>
    <dgm:cxn modelId="{C7740CE0-2E9B-43E2-BEBB-B01D7CDE6947}" type="presParOf" srcId="{CE29D209-B6A3-4C15-A6BD-0A69A9E6D76A}" destId="{43B811CF-4AD6-4A8A-89F3-0E4A2FB53066}" srcOrd="1" destOrd="0" presId="urn:microsoft.com/office/officeart/2005/8/layout/list1#1"/>
    <dgm:cxn modelId="{CDECA0EE-92A3-4C4D-86EE-220E3B6F033F}" type="presParOf" srcId="{0E2B70E6-52D8-4D51-8623-F0EFDA012692}" destId="{843ABB32-C582-4940-BFC4-5EBB6DE6BCA8}" srcOrd="1" destOrd="0" presId="urn:microsoft.com/office/officeart/2005/8/layout/list1#1"/>
    <dgm:cxn modelId="{43B334F3-613C-48A0-8B5C-163A690155D7}" type="presParOf" srcId="{0E2B70E6-52D8-4D51-8623-F0EFDA012692}" destId="{6175645F-0C79-4587-B040-AC04879EADC8}" srcOrd="2" destOrd="0" presId="urn:microsoft.com/office/officeart/2005/8/layout/list1#1"/>
    <dgm:cxn modelId="{523A03A0-6BCD-4DC8-8762-249D7A66B678}" type="presParOf" srcId="{0E2B70E6-52D8-4D51-8623-F0EFDA012692}" destId="{466E31B0-3ADE-4F53-853D-111DAC78B915}" srcOrd="3" destOrd="0" presId="urn:microsoft.com/office/officeart/2005/8/layout/list1#1"/>
    <dgm:cxn modelId="{167C5BBB-4BF1-4A15-8CEC-9C350063763C}" type="presParOf" srcId="{0E2B70E6-52D8-4D51-8623-F0EFDA012692}" destId="{ECA6F2B2-E7EF-4CD7-89A4-17837D87C146}" srcOrd="4" destOrd="0" presId="urn:microsoft.com/office/officeart/2005/8/layout/list1#1"/>
    <dgm:cxn modelId="{27279C66-0E59-465A-9E63-191FC1D57DB4}" type="presParOf" srcId="{ECA6F2B2-E7EF-4CD7-89A4-17837D87C146}" destId="{4CDCD296-0B30-4140-B79D-EB532C49DB6E}" srcOrd="0" destOrd="0" presId="urn:microsoft.com/office/officeart/2005/8/layout/list1#1"/>
    <dgm:cxn modelId="{02FDF824-E57E-4A13-AB35-CE4498A1524A}" type="presParOf" srcId="{ECA6F2B2-E7EF-4CD7-89A4-17837D87C146}" destId="{A4CE9E5E-A34F-475C-B5C4-E8769F0BC096}" srcOrd="1" destOrd="0" presId="urn:microsoft.com/office/officeart/2005/8/layout/list1#1"/>
    <dgm:cxn modelId="{0C28B3E8-EF00-4044-B034-9FAF3F061F73}" type="presParOf" srcId="{0E2B70E6-52D8-4D51-8623-F0EFDA012692}" destId="{0EDB7B85-8181-4592-BE8F-90BEE747FE69}" srcOrd="5" destOrd="0" presId="urn:microsoft.com/office/officeart/2005/8/layout/list1#1"/>
    <dgm:cxn modelId="{F54EAEBE-1800-4300-9C19-D72F4F7DAD97}" type="presParOf" srcId="{0E2B70E6-52D8-4D51-8623-F0EFDA012692}" destId="{2A8F9B2B-6198-4BFD-A78F-AA97162E0BDD}" srcOrd="6" destOrd="0" presId="urn:microsoft.com/office/officeart/2005/8/layout/list1#1"/>
    <dgm:cxn modelId="{0A156EA1-ACE2-4FF5-B878-EFB09066CDB2}" type="presParOf" srcId="{0E2B70E6-52D8-4D51-8623-F0EFDA012692}" destId="{BA107822-34F2-403D-948D-FAEF5009A198}" srcOrd="7" destOrd="0" presId="urn:microsoft.com/office/officeart/2005/8/layout/list1#1"/>
    <dgm:cxn modelId="{75080D08-8722-42B3-9E6B-AE9AA8795C08}" type="presParOf" srcId="{0E2B70E6-52D8-4D51-8623-F0EFDA012692}" destId="{C4B067B3-67C5-4B77-B127-84CA6F4527F6}" srcOrd="8" destOrd="0" presId="urn:microsoft.com/office/officeart/2005/8/layout/list1#1"/>
    <dgm:cxn modelId="{4C37DB32-6A2F-4D64-842D-7BB116239101}" type="presParOf" srcId="{C4B067B3-67C5-4B77-B127-84CA6F4527F6}" destId="{6D7F7F21-24E9-4FCC-900E-6DDCFB31B38B}" srcOrd="0" destOrd="0" presId="urn:microsoft.com/office/officeart/2005/8/layout/list1#1"/>
    <dgm:cxn modelId="{4C01E3D9-A4A4-4F68-AD35-3A472F19160F}" type="presParOf" srcId="{C4B067B3-67C5-4B77-B127-84CA6F4527F6}" destId="{646D7ED2-5B76-448C-9AB3-0245358E243B}" srcOrd="1" destOrd="0" presId="urn:microsoft.com/office/officeart/2005/8/layout/list1#1"/>
    <dgm:cxn modelId="{568307D3-61AF-48ED-988D-ACDB92E3A203}" type="presParOf" srcId="{0E2B70E6-52D8-4D51-8623-F0EFDA012692}" destId="{F2982746-E1F7-4944-9190-85D525B3C935}" srcOrd="9" destOrd="0" presId="urn:microsoft.com/office/officeart/2005/8/layout/list1#1"/>
    <dgm:cxn modelId="{A7289429-889C-413B-829B-BCEE7638CF6E}" type="presParOf" srcId="{0E2B70E6-52D8-4D51-8623-F0EFDA012692}" destId="{C9706D92-EFEB-4064-8DD4-8717F86CBFFC}" srcOrd="10" destOrd="0" presId="urn:microsoft.com/office/officeart/2005/8/layout/list1#1"/>
    <dgm:cxn modelId="{987981D7-D06B-4BF5-88AF-8D6C9DFB69C4}" type="presParOf" srcId="{0E2B70E6-52D8-4D51-8623-F0EFDA012692}" destId="{DE2A1942-E141-47B2-A4D7-4B17551AB3E9}" srcOrd="11" destOrd="0" presId="urn:microsoft.com/office/officeart/2005/8/layout/list1#1"/>
    <dgm:cxn modelId="{F855B119-F783-4019-A456-C66954C0E8D8}" type="presParOf" srcId="{0E2B70E6-52D8-4D51-8623-F0EFDA012692}" destId="{DF84CF80-3FE8-41F8-8A2F-DB49C465EC63}" srcOrd="12" destOrd="0" presId="urn:microsoft.com/office/officeart/2005/8/layout/list1#1"/>
    <dgm:cxn modelId="{9CD852BA-A8F6-4D12-80B0-9A8703C6238D}" type="presParOf" srcId="{DF84CF80-3FE8-41F8-8A2F-DB49C465EC63}" destId="{22048CB3-0268-4859-9083-9ECD6AAC95D9}" srcOrd="0" destOrd="0" presId="urn:microsoft.com/office/officeart/2005/8/layout/list1#1"/>
    <dgm:cxn modelId="{30168A40-DFCD-41D0-883D-6BCBD46AFD65}" type="presParOf" srcId="{DF84CF80-3FE8-41F8-8A2F-DB49C465EC63}" destId="{1642C50A-2ECA-4A80-BA11-494FC34DB1CC}" srcOrd="1" destOrd="0" presId="urn:microsoft.com/office/officeart/2005/8/layout/list1#1"/>
    <dgm:cxn modelId="{7A9AA108-8348-4361-AE29-3DF7C5C1859A}" type="presParOf" srcId="{0E2B70E6-52D8-4D51-8623-F0EFDA012692}" destId="{3A54125E-ED38-4F03-8357-C9CE92EC9A97}" srcOrd="13" destOrd="0" presId="urn:microsoft.com/office/officeart/2005/8/layout/list1#1"/>
    <dgm:cxn modelId="{D9E51611-FB70-497A-B5F4-4D35316EEDAF}" type="presParOf" srcId="{0E2B70E6-52D8-4D51-8623-F0EFDA012692}" destId="{94BB95DB-8DC7-4BB1-94CA-834CDDC449DA}" srcOrd="14" destOrd="0" presId="urn:microsoft.com/office/officeart/2005/8/layout/list1#1"/>
    <dgm:cxn modelId="{F8B45ED2-1D51-4B9B-A6EC-DFCB7D698D29}" type="presParOf" srcId="{0E2B70E6-52D8-4D51-8623-F0EFDA012692}" destId="{D181946C-B8BF-43E1-BC09-6B8E50BDBD57}" srcOrd="15" destOrd="0" presId="urn:microsoft.com/office/officeart/2005/8/layout/list1#1"/>
    <dgm:cxn modelId="{E7829303-067A-4399-AEC7-8A95F19EF72C}" type="presParOf" srcId="{0E2B70E6-52D8-4D51-8623-F0EFDA012692}" destId="{5BE18A8E-9EAD-4785-A81D-C189DB0F54E7}" srcOrd="16" destOrd="0" presId="urn:microsoft.com/office/officeart/2005/8/layout/list1#1"/>
    <dgm:cxn modelId="{B008ADE5-C14F-4F90-A48A-20B3B7D36AF2}" type="presParOf" srcId="{5BE18A8E-9EAD-4785-A81D-C189DB0F54E7}" destId="{FD48B9A5-93E8-4936-B934-335BE5B14970}" srcOrd="0" destOrd="0" presId="urn:microsoft.com/office/officeart/2005/8/layout/list1#1"/>
    <dgm:cxn modelId="{F735E954-D8E2-4465-97FD-A89B6A87871C}" type="presParOf" srcId="{5BE18A8E-9EAD-4785-A81D-C189DB0F54E7}" destId="{2002682A-676B-4927-BB3A-8045DBDDEA8C}" srcOrd="1" destOrd="0" presId="urn:microsoft.com/office/officeart/2005/8/layout/list1#1"/>
    <dgm:cxn modelId="{1DFA3F7E-127E-49F6-943D-8DB47ED0A488}" type="presParOf" srcId="{0E2B70E6-52D8-4D51-8623-F0EFDA012692}" destId="{A2A35EF5-E7A0-4B47-9A63-FC89C35F2716}" srcOrd="17" destOrd="0" presId="urn:microsoft.com/office/officeart/2005/8/layout/list1#1"/>
    <dgm:cxn modelId="{01AB097A-FE0E-42E8-9155-BC007C1B58AD}" type="presParOf" srcId="{0E2B70E6-52D8-4D51-8623-F0EFDA012692}" destId="{20A45C3B-1B9A-47F5-AEE8-0C27C71D9B80}" srcOrd="18"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FF421B-4717-4989-986D-91CB70DF89B1}"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NG"/>
        </a:p>
      </dgm:t>
    </dgm:pt>
    <dgm:pt modelId="{49732E36-7682-4431-A2A0-65BDBD839789}">
      <dgm:prSet/>
      <dgm:spPr>
        <a:solidFill>
          <a:schemeClr val="accent1">
            <a:lumMod val="40000"/>
            <a:lumOff val="60000"/>
          </a:schemeClr>
        </a:solidFill>
      </dgm:spPr>
      <dgm:t>
        <a:bodyPr/>
        <a:lstStyle/>
        <a:p>
          <a:r>
            <a:rPr lang="en-US" b="0" i="0" dirty="0">
              <a:solidFill>
                <a:srgbClr val="4223A5"/>
              </a:solidFill>
              <a:latin typeface="Didact Gothic" panose="020B0604020202020204" charset="0"/>
            </a:rPr>
            <a:t>Averaged Random Forest Accuracy Metrics:</a:t>
          </a:r>
          <a:endParaRPr lang="en-NG" dirty="0">
            <a:solidFill>
              <a:srgbClr val="4223A5"/>
            </a:solidFill>
            <a:latin typeface="Didact Gothic" panose="020B0604020202020204" charset="0"/>
          </a:endParaRPr>
        </a:p>
      </dgm:t>
    </dgm:pt>
    <dgm:pt modelId="{FC70F064-B898-40E8-94FE-D8A598459413}" type="parTrans" cxnId="{A62327EE-E359-4F8E-8FCC-F96F60428259}">
      <dgm:prSet/>
      <dgm:spPr/>
      <dgm:t>
        <a:bodyPr/>
        <a:lstStyle/>
        <a:p>
          <a:endParaRPr lang="en-NG"/>
        </a:p>
      </dgm:t>
    </dgm:pt>
    <dgm:pt modelId="{B3E81E5D-5BEA-424D-A510-4FE71BD18F4F}" type="sibTrans" cxnId="{A62327EE-E359-4F8E-8FCC-F96F60428259}">
      <dgm:prSet/>
      <dgm:spPr/>
      <dgm:t>
        <a:bodyPr/>
        <a:lstStyle/>
        <a:p>
          <a:endParaRPr lang="en-NG"/>
        </a:p>
      </dgm:t>
    </dgm:pt>
    <dgm:pt modelId="{3728BE2C-57FD-47E6-8733-04E4B51375BB}">
      <dgm:prSet/>
      <dgm:spPr/>
      <dgm:t>
        <a:bodyPr/>
        <a:lstStyle/>
        <a:p>
          <a:r>
            <a:rPr lang="en-US" b="1" i="0" dirty="0">
              <a:solidFill>
                <a:srgbClr val="4223A5"/>
              </a:solidFill>
              <a:latin typeface="Didact Gothic" panose="020B0604020202020204" charset="0"/>
            </a:rPr>
            <a:t>Mean Squared Error</a:t>
          </a:r>
          <a:r>
            <a:rPr lang="en-US" b="0" i="0" dirty="0">
              <a:solidFill>
                <a:srgbClr val="4223A5"/>
              </a:solidFill>
              <a:latin typeface="Didact Gothic" panose="020B0604020202020204" charset="0"/>
            </a:rPr>
            <a:t>: 1158.86</a:t>
          </a:r>
          <a:endParaRPr lang="en-NG" dirty="0">
            <a:solidFill>
              <a:srgbClr val="4223A5"/>
            </a:solidFill>
            <a:latin typeface="Didact Gothic" panose="020B0604020202020204" charset="0"/>
          </a:endParaRPr>
        </a:p>
      </dgm:t>
    </dgm:pt>
    <dgm:pt modelId="{C7DF2966-6042-4938-B706-61A9BB7C52FD}" type="parTrans" cxnId="{F2DD165D-B626-440C-8677-D3455744E390}">
      <dgm:prSet/>
      <dgm:spPr/>
      <dgm:t>
        <a:bodyPr/>
        <a:lstStyle/>
        <a:p>
          <a:endParaRPr lang="en-NG"/>
        </a:p>
      </dgm:t>
    </dgm:pt>
    <dgm:pt modelId="{53341E34-35E0-48E2-847A-A470B9E6E6EE}" type="sibTrans" cxnId="{F2DD165D-B626-440C-8677-D3455744E390}">
      <dgm:prSet/>
      <dgm:spPr/>
      <dgm:t>
        <a:bodyPr/>
        <a:lstStyle/>
        <a:p>
          <a:endParaRPr lang="en-NG"/>
        </a:p>
      </dgm:t>
    </dgm:pt>
    <dgm:pt modelId="{33668DF7-D229-47F7-885C-9061F769089C}">
      <dgm:prSet/>
      <dgm:spPr/>
      <dgm:t>
        <a:bodyPr/>
        <a:lstStyle/>
        <a:p>
          <a:r>
            <a:rPr lang="en-US" b="1" i="0" dirty="0">
              <a:solidFill>
                <a:srgbClr val="4223A5"/>
              </a:solidFill>
              <a:latin typeface="Didact Gothic" panose="020B0604020202020204" charset="0"/>
            </a:rPr>
            <a:t>Mean Absolute Error</a:t>
          </a:r>
          <a:r>
            <a:rPr lang="en-US" b="0" i="0" dirty="0">
              <a:solidFill>
                <a:srgbClr val="4223A5"/>
              </a:solidFill>
              <a:latin typeface="Didact Gothic" panose="020B0604020202020204" charset="0"/>
            </a:rPr>
            <a:t>: 12.71</a:t>
          </a:r>
          <a:endParaRPr lang="en-NG" dirty="0">
            <a:solidFill>
              <a:srgbClr val="4223A5"/>
            </a:solidFill>
            <a:latin typeface="Didact Gothic" panose="020B0604020202020204" charset="0"/>
          </a:endParaRPr>
        </a:p>
      </dgm:t>
    </dgm:pt>
    <dgm:pt modelId="{6D18ED92-FF2B-4175-B5D4-9469032551DF}" type="parTrans" cxnId="{67744FB4-520E-43D8-A938-BF3652B777F5}">
      <dgm:prSet/>
      <dgm:spPr/>
      <dgm:t>
        <a:bodyPr/>
        <a:lstStyle/>
        <a:p>
          <a:endParaRPr lang="en-NG"/>
        </a:p>
      </dgm:t>
    </dgm:pt>
    <dgm:pt modelId="{D43F29E7-F63D-4E07-B287-B03F490A02D8}" type="sibTrans" cxnId="{67744FB4-520E-43D8-A938-BF3652B777F5}">
      <dgm:prSet/>
      <dgm:spPr/>
      <dgm:t>
        <a:bodyPr/>
        <a:lstStyle/>
        <a:p>
          <a:endParaRPr lang="en-NG"/>
        </a:p>
      </dgm:t>
    </dgm:pt>
    <dgm:pt modelId="{110DD90C-46B8-45F8-8E91-03FD50AE85D7}">
      <dgm:prSet/>
      <dgm:spPr/>
      <dgm:t>
        <a:bodyPr/>
        <a:lstStyle/>
        <a:p>
          <a:r>
            <a:rPr lang="en-US" b="1" i="0" dirty="0">
              <a:solidFill>
                <a:srgbClr val="4223A5"/>
              </a:solidFill>
              <a:latin typeface="Didact Gothic" panose="020B0604020202020204" charset="0"/>
            </a:rPr>
            <a:t>R-squared</a:t>
          </a:r>
          <a:r>
            <a:rPr lang="en-US" b="0" i="0" dirty="0">
              <a:solidFill>
                <a:srgbClr val="4223A5"/>
              </a:solidFill>
              <a:latin typeface="Didact Gothic" panose="020B0604020202020204" charset="0"/>
            </a:rPr>
            <a:t>: 0.81</a:t>
          </a:r>
          <a:endParaRPr lang="en-NG" dirty="0">
            <a:solidFill>
              <a:srgbClr val="4223A5"/>
            </a:solidFill>
            <a:latin typeface="Didact Gothic" panose="020B0604020202020204" charset="0"/>
          </a:endParaRPr>
        </a:p>
      </dgm:t>
    </dgm:pt>
    <dgm:pt modelId="{6BD3CB2E-727D-4321-96C4-5DF72F940758}" type="parTrans" cxnId="{DB393C07-F767-4CDE-A6D8-3998C698BB64}">
      <dgm:prSet/>
      <dgm:spPr/>
      <dgm:t>
        <a:bodyPr/>
        <a:lstStyle/>
        <a:p>
          <a:endParaRPr lang="en-NG"/>
        </a:p>
      </dgm:t>
    </dgm:pt>
    <dgm:pt modelId="{76FD7C85-E4FE-4F67-B779-5B44B1A6BA34}" type="sibTrans" cxnId="{DB393C07-F767-4CDE-A6D8-3998C698BB64}">
      <dgm:prSet/>
      <dgm:spPr/>
      <dgm:t>
        <a:bodyPr/>
        <a:lstStyle/>
        <a:p>
          <a:endParaRPr lang="en-NG"/>
        </a:p>
      </dgm:t>
    </dgm:pt>
    <dgm:pt modelId="{AA9615C1-5FA2-4F7F-99F6-51BEE68D1FA8}" type="pres">
      <dgm:prSet presAssocID="{FEFF421B-4717-4989-986D-91CB70DF89B1}" presName="linear" presStyleCnt="0">
        <dgm:presLayoutVars>
          <dgm:animLvl val="lvl"/>
          <dgm:resizeHandles val="exact"/>
        </dgm:presLayoutVars>
      </dgm:prSet>
      <dgm:spPr/>
    </dgm:pt>
    <dgm:pt modelId="{E4A6C4CC-2154-479B-98E1-4869962C7400}" type="pres">
      <dgm:prSet presAssocID="{49732E36-7682-4431-A2A0-65BDBD839789}" presName="parentText" presStyleLbl="node1" presStyleIdx="0" presStyleCnt="4">
        <dgm:presLayoutVars>
          <dgm:chMax val="0"/>
          <dgm:bulletEnabled val="1"/>
        </dgm:presLayoutVars>
      </dgm:prSet>
      <dgm:spPr/>
    </dgm:pt>
    <dgm:pt modelId="{3BBEAD8A-D7B5-4B63-A733-E9BDBC3D6B2C}" type="pres">
      <dgm:prSet presAssocID="{B3E81E5D-5BEA-424D-A510-4FE71BD18F4F}" presName="spacer" presStyleCnt="0"/>
      <dgm:spPr/>
    </dgm:pt>
    <dgm:pt modelId="{EF283F1C-A7FF-4C9B-AB01-F8EFC6667733}" type="pres">
      <dgm:prSet presAssocID="{3728BE2C-57FD-47E6-8733-04E4B51375BB}" presName="parentText" presStyleLbl="node1" presStyleIdx="1" presStyleCnt="4" custLinFactNeighborX="21" custLinFactNeighborY="8129">
        <dgm:presLayoutVars>
          <dgm:chMax val="0"/>
          <dgm:bulletEnabled val="1"/>
        </dgm:presLayoutVars>
      </dgm:prSet>
      <dgm:spPr/>
    </dgm:pt>
    <dgm:pt modelId="{0F7D473C-9A71-4A83-B055-79384C275EC1}" type="pres">
      <dgm:prSet presAssocID="{53341E34-35E0-48E2-847A-A470B9E6E6EE}" presName="spacer" presStyleCnt="0"/>
      <dgm:spPr/>
    </dgm:pt>
    <dgm:pt modelId="{0F1623F2-470F-473E-B028-03488F56D151}" type="pres">
      <dgm:prSet presAssocID="{33668DF7-D229-47F7-885C-9061F769089C}" presName="parentText" presStyleLbl="node1" presStyleIdx="2" presStyleCnt="4">
        <dgm:presLayoutVars>
          <dgm:chMax val="0"/>
          <dgm:bulletEnabled val="1"/>
        </dgm:presLayoutVars>
      </dgm:prSet>
      <dgm:spPr/>
    </dgm:pt>
    <dgm:pt modelId="{80E54706-4E6C-45A1-91EB-318697A2CC92}" type="pres">
      <dgm:prSet presAssocID="{D43F29E7-F63D-4E07-B287-B03F490A02D8}" presName="spacer" presStyleCnt="0"/>
      <dgm:spPr/>
    </dgm:pt>
    <dgm:pt modelId="{36209F85-C9D3-41B7-9428-0CF08FA94224}" type="pres">
      <dgm:prSet presAssocID="{110DD90C-46B8-45F8-8E91-03FD50AE85D7}" presName="parentText" presStyleLbl="node1" presStyleIdx="3" presStyleCnt="4">
        <dgm:presLayoutVars>
          <dgm:chMax val="0"/>
          <dgm:bulletEnabled val="1"/>
        </dgm:presLayoutVars>
      </dgm:prSet>
      <dgm:spPr/>
    </dgm:pt>
  </dgm:ptLst>
  <dgm:cxnLst>
    <dgm:cxn modelId="{DB393C07-F767-4CDE-A6D8-3998C698BB64}" srcId="{FEFF421B-4717-4989-986D-91CB70DF89B1}" destId="{110DD90C-46B8-45F8-8E91-03FD50AE85D7}" srcOrd="3" destOrd="0" parTransId="{6BD3CB2E-727D-4321-96C4-5DF72F940758}" sibTransId="{76FD7C85-E4FE-4F67-B779-5B44B1A6BA34}"/>
    <dgm:cxn modelId="{22601D1F-44F6-4EE9-BDC3-39FFD1BB1ACE}" type="presOf" srcId="{33668DF7-D229-47F7-885C-9061F769089C}" destId="{0F1623F2-470F-473E-B028-03488F56D151}" srcOrd="0" destOrd="0" presId="urn:microsoft.com/office/officeart/2005/8/layout/vList2"/>
    <dgm:cxn modelId="{594E6B1F-F240-42AE-B122-E4D714AB4673}" type="presOf" srcId="{FEFF421B-4717-4989-986D-91CB70DF89B1}" destId="{AA9615C1-5FA2-4F7F-99F6-51BEE68D1FA8}" srcOrd="0" destOrd="0" presId="urn:microsoft.com/office/officeart/2005/8/layout/vList2"/>
    <dgm:cxn modelId="{2ABCEC1F-BD94-4C2E-857E-227801A6F4AD}" type="presOf" srcId="{110DD90C-46B8-45F8-8E91-03FD50AE85D7}" destId="{36209F85-C9D3-41B7-9428-0CF08FA94224}" srcOrd="0" destOrd="0" presId="urn:microsoft.com/office/officeart/2005/8/layout/vList2"/>
    <dgm:cxn modelId="{F2DD165D-B626-440C-8677-D3455744E390}" srcId="{FEFF421B-4717-4989-986D-91CB70DF89B1}" destId="{3728BE2C-57FD-47E6-8733-04E4B51375BB}" srcOrd="1" destOrd="0" parTransId="{C7DF2966-6042-4938-B706-61A9BB7C52FD}" sibTransId="{53341E34-35E0-48E2-847A-A470B9E6E6EE}"/>
    <dgm:cxn modelId="{80EFCD70-6A0A-4E6F-A916-A6EC34457AC2}" type="presOf" srcId="{3728BE2C-57FD-47E6-8733-04E4B51375BB}" destId="{EF283F1C-A7FF-4C9B-AB01-F8EFC6667733}" srcOrd="0" destOrd="0" presId="urn:microsoft.com/office/officeart/2005/8/layout/vList2"/>
    <dgm:cxn modelId="{A2209B88-44A3-4320-BE37-4F852D2F62F3}" type="presOf" srcId="{49732E36-7682-4431-A2A0-65BDBD839789}" destId="{E4A6C4CC-2154-479B-98E1-4869962C7400}" srcOrd="0" destOrd="0" presId="urn:microsoft.com/office/officeart/2005/8/layout/vList2"/>
    <dgm:cxn modelId="{67744FB4-520E-43D8-A938-BF3652B777F5}" srcId="{FEFF421B-4717-4989-986D-91CB70DF89B1}" destId="{33668DF7-D229-47F7-885C-9061F769089C}" srcOrd="2" destOrd="0" parTransId="{6D18ED92-FF2B-4175-B5D4-9469032551DF}" sibTransId="{D43F29E7-F63D-4E07-B287-B03F490A02D8}"/>
    <dgm:cxn modelId="{A62327EE-E359-4F8E-8FCC-F96F60428259}" srcId="{FEFF421B-4717-4989-986D-91CB70DF89B1}" destId="{49732E36-7682-4431-A2A0-65BDBD839789}" srcOrd="0" destOrd="0" parTransId="{FC70F064-B898-40E8-94FE-D8A598459413}" sibTransId="{B3E81E5D-5BEA-424D-A510-4FE71BD18F4F}"/>
    <dgm:cxn modelId="{ED0147DD-698D-4210-9642-3D77B2ECCAB9}" type="presParOf" srcId="{AA9615C1-5FA2-4F7F-99F6-51BEE68D1FA8}" destId="{E4A6C4CC-2154-479B-98E1-4869962C7400}" srcOrd="0" destOrd="0" presId="urn:microsoft.com/office/officeart/2005/8/layout/vList2"/>
    <dgm:cxn modelId="{1BB80323-3CA5-4474-A290-78AAA101FF09}" type="presParOf" srcId="{AA9615C1-5FA2-4F7F-99F6-51BEE68D1FA8}" destId="{3BBEAD8A-D7B5-4B63-A733-E9BDBC3D6B2C}" srcOrd="1" destOrd="0" presId="urn:microsoft.com/office/officeart/2005/8/layout/vList2"/>
    <dgm:cxn modelId="{2EF16C2A-A8C5-456C-A3E7-F2C69C32BE18}" type="presParOf" srcId="{AA9615C1-5FA2-4F7F-99F6-51BEE68D1FA8}" destId="{EF283F1C-A7FF-4C9B-AB01-F8EFC6667733}" srcOrd="2" destOrd="0" presId="urn:microsoft.com/office/officeart/2005/8/layout/vList2"/>
    <dgm:cxn modelId="{CF470E64-8B16-4BE2-B15D-215EE9576D4D}" type="presParOf" srcId="{AA9615C1-5FA2-4F7F-99F6-51BEE68D1FA8}" destId="{0F7D473C-9A71-4A83-B055-79384C275EC1}" srcOrd="3" destOrd="0" presId="urn:microsoft.com/office/officeart/2005/8/layout/vList2"/>
    <dgm:cxn modelId="{DF8FFAF6-E584-4F84-B65C-FD8DF0B6C554}" type="presParOf" srcId="{AA9615C1-5FA2-4F7F-99F6-51BEE68D1FA8}" destId="{0F1623F2-470F-473E-B028-03488F56D151}" srcOrd="4" destOrd="0" presId="urn:microsoft.com/office/officeart/2005/8/layout/vList2"/>
    <dgm:cxn modelId="{75139608-F4DD-4E5C-B024-4CAB4987AA32}" type="presParOf" srcId="{AA9615C1-5FA2-4F7F-99F6-51BEE68D1FA8}" destId="{80E54706-4E6C-45A1-91EB-318697A2CC92}" srcOrd="5" destOrd="0" presId="urn:microsoft.com/office/officeart/2005/8/layout/vList2"/>
    <dgm:cxn modelId="{51F0C49C-B7C7-4D42-B683-A3C0BFDF37A5}" type="presParOf" srcId="{AA9615C1-5FA2-4F7F-99F6-51BEE68D1FA8}" destId="{36209F85-C9D3-41B7-9428-0CF08FA94224}" srcOrd="6" destOrd="0" presId="urn:microsoft.com/office/officeart/2005/8/layout/vList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65B385-0664-46C1-B6F7-A99BB7F24E5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NG"/>
        </a:p>
      </dgm:t>
    </dgm:pt>
    <dgm:pt modelId="{72361F06-BEC8-4B99-A397-FAE873E17852}">
      <dgm:prSet/>
      <dgm:spPr>
        <a:ln>
          <a:solidFill>
            <a:schemeClr val="accent1">
              <a:lumMod val="50000"/>
            </a:schemeClr>
          </a:solidFill>
        </a:ln>
      </dgm:spPr>
      <dgm:t>
        <a:bodyPr/>
        <a:lstStyle/>
        <a:p>
          <a:r>
            <a:rPr lang="en-US" b="0" i="0" dirty="0">
              <a:latin typeface="Didact Gothic" panose="020B0604020202020204" charset="0"/>
            </a:rPr>
            <a:t>Avg Accuracy Metrics with all 10 variables:</a:t>
          </a:r>
          <a:endParaRPr lang="en-NG" dirty="0">
            <a:latin typeface="Didact Gothic" panose="020B0604020202020204" charset="0"/>
          </a:endParaRPr>
        </a:p>
      </dgm:t>
    </dgm:pt>
    <dgm:pt modelId="{0CE794DA-6F4E-43E7-8BD4-09D86A27BD51}" type="parTrans" cxnId="{411C373A-2AD5-4886-8EE8-F745B7B1C3F5}">
      <dgm:prSet/>
      <dgm:spPr/>
      <dgm:t>
        <a:bodyPr/>
        <a:lstStyle/>
        <a:p>
          <a:endParaRPr lang="en-NG"/>
        </a:p>
      </dgm:t>
    </dgm:pt>
    <dgm:pt modelId="{D58E65C0-274A-4BF8-9214-1F4165032C7F}" type="sibTrans" cxnId="{411C373A-2AD5-4886-8EE8-F745B7B1C3F5}">
      <dgm:prSet/>
      <dgm:spPr/>
      <dgm:t>
        <a:bodyPr/>
        <a:lstStyle/>
        <a:p>
          <a:endParaRPr lang="en-NG"/>
        </a:p>
      </dgm:t>
    </dgm:pt>
    <dgm:pt modelId="{9096C2A7-FC5C-4C15-A6AF-B1AAA8D47426}">
      <dgm:prSet/>
      <dgm:spPr>
        <a:ln>
          <a:solidFill>
            <a:schemeClr val="accent1">
              <a:lumMod val="50000"/>
            </a:schemeClr>
          </a:solidFill>
        </a:ln>
      </dgm:spPr>
      <dgm:t>
        <a:bodyPr/>
        <a:lstStyle/>
        <a:p>
          <a:r>
            <a:rPr lang="en-US" b="1" i="0" dirty="0">
              <a:latin typeface="Didact Gothic" panose="020B0604020202020204" charset="0"/>
            </a:rPr>
            <a:t>Mean Squared Error</a:t>
          </a:r>
          <a:r>
            <a:rPr lang="en-US" b="0" i="0" dirty="0">
              <a:latin typeface="Didact Gothic" panose="020B0604020202020204" charset="0"/>
            </a:rPr>
            <a:t>: 1158.86</a:t>
          </a:r>
          <a:endParaRPr lang="en-NG" dirty="0">
            <a:latin typeface="Didact Gothic" panose="020B0604020202020204" charset="0"/>
          </a:endParaRPr>
        </a:p>
      </dgm:t>
    </dgm:pt>
    <dgm:pt modelId="{56468832-8366-4130-94C5-F2CD99B8E0A5}" type="parTrans" cxnId="{AC78D464-3A28-4156-A84B-B0E3B1E0EE84}">
      <dgm:prSet/>
      <dgm:spPr/>
      <dgm:t>
        <a:bodyPr/>
        <a:lstStyle/>
        <a:p>
          <a:endParaRPr lang="en-NG"/>
        </a:p>
      </dgm:t>
    </dgm:pt>
    <dgm:pt modelId="{D418FDE3-1B15-496C-B8BD-DDA955D4CAB1}" type="sibTrans" cxnId="{AC78D464-3A28-4156-A84B-B0E3B1E0EE84}">
      <dgm:prSet/>
      <dgm:spPr/>
      <dgm:t>
        <a:bodyPr/>
        <a:lstStyle/>
        <a:p>
          <a:endParaRPr lang="en-NG"/>
        </a:p>
      </dgm:t>
    </dgm:pt>
    <dgm:pt modelId="{A67B7973-7D40-465F-B712-3DA7C66B5490}">
      <dgm:prSet/>
      <dgm:spPr>
        <a:ln>
          <a:solidFill>
            <a:schemeClr val="accent1">
              <a:lumMod val="50000"/>
            </a:schemeClr>
          </a:solidFill>
        </a:ln>
      </dgm:spPr>
      <dgm:t>
        <a:bodyPr/>
        <a:lstStyle/>
        <a:p>
          <a:r>
            <a:rPr lang="en-US" b="1" i="0" dirty="0">
              <a:latin typeface="Didact Gothic" panose="020B0604020202020204" charset="0"/>
            </a:rPr>
            <a:t>Mean Absolute Error</a:t>
          </a:r>
          <a:r>
            <a:rPr lang="en-US" b="0" i="0" dirty="0">
              <a:latin typeface="Didact Gothic" panose="020B0604020202020204" charset="0"/>
            </a:rPr>
            <a:t>: 12.71</a:t>
          </a:r>
          <a:endParaRPr lang="en-NG" dirty="0">
            <a:latin typeface="Didact Gothic" panose="020B0604020202020204" charset="0"/>
          </a:endParaRPr>
        </a:p>
      </dgm:t>
    </dgm:pt>
    <dgm:pt modelId="{1C8FBFC4-1E6B-45F9-9C8B-4F6FEE86BD12}" type="parTrans" cxnId="{64F596F0-0087-4536-806E-7DC99CD0AC86}">
      <dgm:prSet/>
      <dgm:spPr/>
      <dgm:t>
        <a:bodyPr/>
        <a:lstStyle/>
        <a:p>
          <a:endParaRPr lang="en-NG"/>
        </a:p>
      </dgm:t>
    </dgm:pt>
    <dgm:pt modelId="{4F980294-4C5F-4332-87DB-5CB9B8E89C94}" type="sibTrans" cxnId="{64F596F0-0087-4536-806E-7DC99CD0AC86}">
      <dgm:prSet/>
      <dgm:spPr/>
      <dgm:t>
        <a:bodyPr/>
        <a:lstStyle/>
        <a:p>
          <a:endParaRPr lang="en-NG"/>
        </a:p>
      </dgm:t>
    </dgm:pt>
    <dgm:pt modelId="{2C3F06E1-D562-4B4B-A66A-456BBD0D655B}">
      <dgm:prSet/>
      <dgm:spPr>
        <a:ln>
          <a:solidFill>
            <a:schemeClr val="accent1">
              <a:lumMod val="50000"/>
            </a:schemeClr>
          </a:solidFill>
        </a:ln>
      </dgm:spPr>
      <dgm:t>
        <a:bodyPr/>
        <a:lstStyle/>
        <a:p>
          <a:r>
            <a:rPr lang="en-US" b="1" i="0" dirty="0">
              <a:latin typeface="Didact Gothic" panose="020B0604020202020204" charset="0"/>
            </a:rPr>
            <a:t>R-squared</a:t>
          </a:r>
          <a:r>
            <a:rPr lang="en-US" b="0" i="0" dirty="0">
              <a:latin typeface="Didact Gothic" panose="020B0604020202020204" charset="0"/>
            </a:rPr>
            <a:t>: 0.81</a:t>
          </a:r>
          <a:endParaRPr lang="en-NG" dirty="0">
            <a:latin typeface="Didact Gothic" panose="020B0604020202020204" charset="0"/>
          </a:endParaRPr>
        </a:p>
      </dgm:t>
    </dgm:pt>
    <dgm:pt modelId="{26C41997-6107-431B-9A43-7A5FBEB5383D}" type="parTrans" cxnId="{1321D1D2-2E73-4813-883E-34EBDF0ED138}">
      <dgm:prSet/>
      <dgm:spPr/>
      <dgm:t>
        <a:bodyPr/>
        <a:lstStyle/>
        <a:p>
          <a:endParaRPr lang="en-NG"/>
        </a:p>
      </dgm:t>
    </dgm:pt>
    <dgm:pt modelId="{8641276D-70E3-47D6-8472-F5F674E9DC22}" type="sibTrans" cxnId="{1321D1D2-2E73-4813-883E-34EBDF0ED138}">
      <dgm:prSet/>
      <dgm:spPr/>
      <dgm:t>
        <a:bodyPr/>
        <a:lstStyle/>
        <a:p>
          <a:endParaRPr lang="en-NG"/>
        </a:p>
      </dgm:t>
    </dgm:pt>
    <dgm:pt modelId="{21E242C1-7299-48F4-AD41-AEAB337E3863}" type="pres">
      <dgm:prSet presAssocID="{8065B385-0664-46C1-B6F7-A99BB7F24E58}" presName="linear" presStyleCnt="0">
        <dgm:presLayoutVars>
          <dgm:animLvl val="lvl"/>
          <dgm:resizeHandles val="exact"/>
        </dgm:presLayoutVars>
      </dgm:prSet>
      <dgm:spPr/>
    </dgm:pt>
    <dgm:pt modelId="{3265FDE7-225B-475C-84C2-1A7D3DC095EE}" type="pres">
      <dgm:prSet presAssocID="{72361F06-BEC8-4B99-A397-FAE873E17852}" presName="parentText" presStyleLbl="node1" presStyleIdx="0" presStyleCnt="4">
        <dgm:presLayoutVars>
          <dgm:chMax val="0"/>
          <dgm:bulletEnabled val="1"/>
        </dgm:presLayoutVars>
      </dgm:prSet>
      <dgm:spPr/>
    </dgm:pt>
    <dgm:pt modelId="{448FA8E3-8777-428F-A9B6-9C16F8727F0D}" type="pres">
      <dgm:prSet presAssocID="{D58E65C0-274A-4BF8-9214-1F4165032C7F}" presName="spacer" presStyleCnt="0"/>
      <dgm:spPr/>
    </dgm:pt>
    <dgm:pt modelId="{414BE1F5-95E8-41F9-A461-27364BB1636F}" type="pres">
      <dgm:prSet presAssocID="{9096C2A7-FC5C-4C15-A6AF-B1AAA8D47426}" presName="parentText" presStyleLbl="node1" presStyleIdx="1" presStyleCnt="4">
        <dgm:presLayoutVars>
          <dgm:chMax val="0"/>
          <dgm:bulletEnabled val="1"/>
        </dgm:presLayoutVars>
      </dgm:prSet>
      <dgm:spPr/>
    </dgm:pt>
    <dgm:pt modelId="{EB05D464-0CF0-4F45-872B-83E565992502}" type="pres">
      <dgm:prSet presAssocID="{D418FDE3-1B15-496C-B8BD-DDA955D4CAB1}" presName="spacer" presStyleCnt="0"/>
      <dgm:spPr/>
    </dgm:pt>
    <dgm:pt modelId="{ADF7F305-8B55-4D47-A2A7-994E52453DE3}" type="pres">
      <dgm:prSet presAssocID="{A67B7973-7D40-465F-B712-3DA7C66B5490}" presName="parentText" presStyleLbl="node1" presStyleIdx="2" presStyleCnt="4">
        <dgm:presLayoutVars>
          <dgm:chMax val="0"/>
          <dgm:bulletEnabled val="1"/>
        </dgm:presLayoutVars>
      </dgm:prSet>
      <dgm:spPr/>
    </dgm:pt>
    <dgm:pt modelId="{46B41E0B-61AC-4A16-A5AB-49C18B1F3201}" type="pres">
      <dgm:prSet presAssocID="{4F980294-4C5F-4332-87DB-5CB9B8E89C94}" presName="spacer" presStyleCnt="0"/>
      <dgm:spPr/>
    </dgm:pt>
    <dgm:pt modelId="{585C1918-9A8F-4C54-859F-5D7C77D27036}" type="pres">
      <dgm:prSet presAssocID="{2C3F06E1-D562-4B4B-A66A-456BBD0D655B}" presName="parentText" presStyleLbl="node1" presStyleIdx="3" presStyleCnt="4">
        <dgm:presLayoutVars>
          <dgm:chMax val="0"/>
          <dgm:bulletEnabled val="1"/>
        </dgm:presLayoutVars>
      </dgm:prSet>
      <dgm:spPr/>
    </dgm:pt>
  </dgm:ptLst>
  <dgm:cxnLst>
    <dgm:cxn modelId="{36B19213-245F-4E92-BC44-7C625620B1A4}" type="presOf" srcId="{8065B385-0664-46C1-B6F7-A99BB7F24E58}" destId="{21E242C1-7299-48F4-AD41-AEAB337E3863}" srcOrd="0" destOrd="0" presId="urn:microsoft.com/office/officeart/2005/8/layout/vList2"/>
    <dgm:cxn modelId="{411C373A-2AD5-4886-8EE8-F745B7B1C3F5}" srcId="{8065B385-0664-46C1-B6F7-A99BB7F24E58}" destId="{72361F06-BEC8-4B99-A397-FAE873E17852}" srcOrd="0" destOrd="0" parTransId="{0CE794DA-6F4E-43E7-8BD4-09D86A27BD51}" sibTransId="{D58E65C0-274A-4BF8-9214-1F4165032C7F}"/>
    <dgm:cxn modelId="{AC78D464-3A28-4156-A84B-B0E3B1E0EE84}" srcId="{8065B385-0664-46C1-B6F7-A99BB7F24E58}" destId="{9096C2A7-FC5C-4C15-A6AF-B1AAA8D47426}" srcOrd="1" destOrd="0" parTransId="{56468832-8366-4130-94C5-F2CD99B8E0A5}" sibTransId="{D418FDE3-1B15-496C-B8BD-DDA955D4CAB1}"/>
    <dgm:cxn modelId="{C259A47F-588F-4510-8231-CF7CC4145C2D}" type="presOf" srcId="{9096C2A7-FC5C-4C15-A6AF-B1AAA8D47426}" destId="{414BE1F5-95E8-41F9-A461-27364BB1636F}" srcOrd="0" destOrd="0" presId="urn:microsoft.com/office/officeart/2005/8/layout/vList2"/>
    <dgm:cxn modelId="{3C52C3AD-E0E8-4B14-9784-5ED897A07CDA}" type="presOf" srcId="{A67B7973-7D40-465F-B712-3DA7C66B5490}" destId="{ADF7F305-8B55-4D47-A2A7-994E52453DE3}" srcOrd="0" destOrd="0" presId="urn:microsoft.com/office/officeart/2005/8/layout/vList2"/>
    <dgm:cxn modelId="{2F31E3C9-B986-4B45-9286-E0D4101F342E}" type="presOf" srcId="{72361F06-BEC8-4B99-A397-FAE873E17852}" destId="{3265FDE7-225B-475C-84C2-1A7D3DC095EE}" srcOrd="0" destOrd="0" presId="urn:microsoft.com/office/officeart/2005/8/layout/vList2"/>
    <dgm:cxn modelId="{F0303BD1-42AE-48FD-BB2A-450E40C5270C}" type="presOf" srcId="{2C3F06E1-D562-4B4B-A66A-456BBD0D655B}" destId="{585C1918-9A8F-4C54-859F-5D7C77D27036}" srcOrd="0" destOrd="0" presId="urn:microsoft.com/office/officeart/2005/8/layout/vList2"/>
    <dgm:cxn modelId="{1321D1D2-2E73-4813-883E-34EBDF0ED138}" srcId="{8065B385-0664-46C1-B6F7-A99BB7F24E58}" destId="{2C3F06E1-D562-4B4B-A66A-456BBD0D655B}" srcOrd="3" destOrd="0" parTransId="{26C41997-6107-431B-9A43-7A5FBEB5383D}" sibTransId="{8641276D-70E3-47D6-8472-F5F674E9DC22}"/>
    <dgm:cxn modelId="{64F596F0-0087-4536-806E-7DC99CD0AC86}" srcId="{8065B385-0664-46C1-B6F7-A99BB7F24E58}" destId="{A67B7973-7D40-465F-B712-3DA7C66B5490}" srcOrd="2" destOrd="0" parTransId="{1C8FBFC4-1E6B-45F9-9C8B-4F6FEE86BD12}" sibTransId="{4F980294-4C5F-4332-87DB-5CB9B8E89C94}"/>
    <dgm:cxn modelId="{354FDEF6-88B9-408C-B8BE-B1778F026B89}" type="presParOf" srcId="{21E242C1-7299-48F4-AD41-AEAB337E3863}" destId="{3265FDE7-225B-475C-84C2-1A7D3DC095EE}" srcOrd="0" destOrd="0" presId="urn:microsoft.com/office/officeart/2005/8/layout/vList2"/>
    <dgm:cxn modelId="{2AD9534B-2D4C-4AF6-B30D-F4BE337CB875}" type="presParOf" srcId="{21E242C1-7299-48F4-AD41-AEAB337E3863}" destId="{448FA8E3-8777-428F-A9B6-9C16F8727F0D}" srcOrd="1" destOrd="0" presId="urn:microsoft.com/office/officeart/2005/8/layout/vList2"/>
    <dgm:cxn modelId="{7BA58140-076B-43CB-AEF1-903C72014066}" type="presParOf" srcId="{21E242C1-7299-48F4-AD41-AEAB337E3863}" destId="{414BE1F5-95E8-41F9-A461-27364BB1636F}" srcOrd="2" destOrd="0" presId="urn:microsoft.com/office/officeart/2005/8/layout/vList2"/>
    <dgm:cxn modelId="{8BE90BA3-3130-4886-9A5F-67BCC78E23DF}" type="presParOf" srcId="{21E242C1-7299-48F4-AD41-AEAB337E3863}" destId="{EB05D464-0CF0-4F45-872B-83E565992502}" srcOrd="3" destOrd="0" presId="urn:microsoft.com/office/officeart/2005/8/layout/vList2"/>
    <dgm:cxn modelId="{36B1968A-24F1-4D64-973C-FDB9A08993A8}" type="presParOf" srcId="{21E242C1-7299-48F4-AD41-AEAB337E3863}" destId="{ADF7F305-8B55-4D47-A2A7-994E52453DE3}" srcOrd="4" destOrd="0" presId="urn:microsoft.com/office/officeart/2005/8/layout/vList2"/>
    <dgm:cxn modelId="{9E36EE48-22C8-4D9E-B6D9-79D4A8DE610C}" type="presParOf" srcId="{21E242C1-7299-48F4-AD41-AEAB337E3863}" destId="{46B41E0B-61AC-4A16-A5AB-49C18B1F3201}" srcOrd="5" destOrd="0" presId="urn:microsoft.com/office/officeart/2005/8/layout/vList2"/>
    <dgm:cxn modelId="{6E4A4D84-7F84-453C-9796-7FB0E66D7291}" type="presParOf" srcId="{21E242C1-7299-48F4-AD41-AEAB337E3863}" destId="{585C1918-9A8F-4C54-859F-5D7C77D27036}"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2EC3E8-7BF4-4CDB-860B-7741EC3BF2A3}"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NG"/>
        </a:p>
      </dgm:t>
    </dgm:pt>
    <dgm:pt modelId="{BEBBD773-AD42-4495-9198-B665E3FCDEF6}">
      <dgm:prSet/>
      <dgm:spPr>
        <a:ln>
          <a:solidFill>
            <a:srgbClr val="1B4F9B"/>
          </a:solidFill>
        </a:ln>
      </dgm:spPr>
      <dgm:t>
        <a:bodyPr/>
        <a:lstStyle/>
        <a:p>
          <a:r>
            <a:rPr lang="en-US" b="0" i="0" dirty="0">
              <a:solidFill>
                <a:srgbClr val="FF0000"/>
              </a:solidFill>
              <a:latin typeface="Didact Gothic" panose="020B0604020202020204" charset="0"/>
            </a:rPr>
            <a:t>Metrics of selected variables:</a:t>
          </a:r>
          <a:endParaRPr lang="en-NG" dirty="0">
            <a:solidFill>
              <a:srgbClr val="FF0000"/>
            </a:solidFill>
            <a:latin typeface="Didact Gothic" panose="020B0604020202020204" charset="0"/>
          </a:endParaRPr>
        </a:p>
      </dgm:t>
    </dgm:pt>
    <dgm:pt modelId="{20964D2B-D30E-47DA-9865-ACD1A29C5814}" type="parTrans" cxnId="{8FF1A580-416D-437F-B0D2-D13536780B8D}">
      <dgm:prSet/>
      <dgm:spPr/>
      <dgm:t>
        <a:bodyPr/>
        <a:lstStyle/>
        <a:p>
          <a:endParaRPr lang="en-NG"/>
        </a:p>
      </dgm:t>
    </dgm:pt>
    <dgm:pt modelId="{46592B67-3837-4A17-843C-7BDA7C78EF7A}" type="sibTrans" cxnId="{8FF1A580-416D-437F-B0D2-D13536780B8D}">
      <dgm:prSet/>
      <dgm:spPr/>
      <dgm:t>
        <a:bodyPr/>
        <a:lstStyle/>
        <a:p>
          <a:endParaRPr lang="en-NG"/>
        </a:p>
      </dgm:t>
    </dgm:pt>
    <dgm:pt modelId="{DFE9B281-8FD6-499C-A0BC-FB0DD1065F25}">
      <dgm:prSet/>
      <dgm:spPr>
        <a:ln>
          <a:solidFill>
            <a:srgbClr val="1B4F9B"/>
          </a:solidFill>
        </a:ln>
      </dgm:spPr>
      <dgm:t>
        <a:bodyPr/>
        <a:lstStyle/>
        <a:p>
          <a:r>
            <a:rPr lang="en-US" b="1" i="0" dirty="0">
              <a:solidFill>
                <a:schemeClr val="tx1"/>
              </a:solidFill>
              <a:latin typeface="Didact Gothic" panose="020B0604020202020204" charset="0"/>
            </a:rPr>
            <a:t>Mean Squared Error</a:t>
          </a:r>
          <a:r>
            <a:rPr lang="en-US" b="0" i="0" dirty="0">
              <a:solidFill>
                <a:schemeClr val="tx1"/>
              </a:solidFill>
              <a:latin typeface="Didact Gothic" panose="020B0604020202020204" charset="0"/>
            </a:rPr>
            <a:t>: </a:t>
          </a:r>
          <a:r>
            <a:rPr lang="en-US" b="0" i="0" dirty="0">
              <a:solidFill>
                <a:srgbClr val="FF0000"/>
              </a:solidFill>
              <a:latin typeface="Didact Gothic" panose="020B0604020202020204" charset="0"/>
            </a:rPr>
            <a:t>888.87</a:t>
          </a:r>
          <a:endParaRPr lang="en-NG" dirty="0">
            <a:solidFill>
              <a:srgbClr val="FF0000"/>
            </a:solidFill>
            <a:latin typeface="Didact Gothic" panose="020B0604020202020204" charset="0"/>
          </a:endParaRPr>
        </a:p>
      </dgm:t>
    </dgm:pt>
    <dgm:pt modelId="{1A57F93D-8FCC-45EF-BF5C-462465AF66F4}" type="parTrans" cxnId="{181D500A-A4A6-485D-860D-5AEECF75626B}">
      <dgm:prSet/>
      <dgm:spPr/>
      <dgm:t>
        <a:bodyPr/>
        <a:lstStyle/>
        <a:p>
          <a:endParaRPr lang="en-NG"/>
        </a:p>
      </dgm:t>
    </dgm:pt>
    <dgm:pt modelId="{89C618A6-2253-4EE4-A89D-18276FBEB2CE}" type="sibTrans" cxnId="{181D500A-A4A6-485D-860D-5AEECF75626B}">
      <dgm:prSet/>
      <dgm:spPr/>
      <dgm:t>
        <a:bodyPr/>
        <a:lstStyle/>
        <a:p>
          <a:endParaRPr lang="en-NG"/>
        </a:p>
      </dgm:t>
    </dgm:pt>
    <dgm:pt modelId="{039B4F5E-14F4-4757-9186-AD0A4466D33E}">
      <dgm:prSet/>
      <dgm:spPr>
        <a:ln>
          <a:solidFill>
            <a:srgbClr val="1B4F9B"/>
          </a:solidFill>
        </a:ln>
      </dgm:spPr>
      <dgm:t>
        <a:bodyPr/>
        <a:lstStyle/>
        <a:p>
          <a:r>
            <a:rPr lang="en-US" b="1" i="0" dirty="0">
              <a:solidFill>
                <a:schemeClr val="tx1"/>
              </a:solidFill>
              <a:latin typeface="Didact Gothic" panose="020B0604020202020204" charset="0"/>
            </a:rPr>
            <a:t>Mean Absolute Error</a:t>
          </a:r>
          <a:r>
            <a:rPr lang="en-US" b="0" i="0" dirty="0">
              <a:solidFill>
                <a:schemeClr val="tx1"/>
              </a:solidFill>
              <a:latin typeface="Didact Gothic" panose="020B0604020202020204" charset="0"/>
            </a:rPr>
            <a:t>: </a:t>
          </a:r>
          <a:r>
            <a:rPr lang="en-US" b="1" i="0" dirty="0">
              <a:solidFill>
                <a:srgbClr val="FF0000"/>
              </a:solidFill>
              <a:latin typeface="Didact Gothic" panose="020B0604020202020204" charset="0"/>
            </a:rPr>
            <a:t>11.83</a:t>
          </a:r>
          <a:endParaRPr lang="en-NG" dirty="0">
            <a:solidFill>
              <a:srgbClr val="FF0000"/>
            </a:solidFill>
            <a:latin typeface="Didact Gothic" panose="020B0604020202020204" charset="0"/>
          </a:endParaRPr>
        </a:p>
      </dgm:t>
    </dgm:pt>
    <dgm:pt modelId="{9329D7A3-0771-4BE2-BF0F-5BB4672E763A}" type="parTrans" cxnId="{A59A11A3-2E7F-44D9-8558-A3D68B152F5B}">
      <dgm:prSet/>
      <dgm:spPr/>
      <dgm:t>
        <a:bodyPr/>
        <a:lstStyle/>
        <a:p>
          <a:endParaRPr lang="en-NG"/>
        </a:p>
      </dgm:t>
    </dgm:pt>
    <dgm:pt modelId="{5598652D-D6AA-4AB7-BB25-26D37BE9A375}" type="sibTrans" cxnId="{A59A11A3-2E7F-44D9-8558-A3D68B152F5B}">
      <dgm:prSet/>
      <dgm:spPr/>
      <dgm:t>
        <a:bodyPr/>
        <a:lstStyle/>
        <a:p>
          <a:endParaRPr lang="en-NG"/>
        </a:p>
      </dgm:t>
    </dgm:pt>
    <dgm:pt modelId="{9700ED97-A6F6-4759-8051-80906F1A3217}">
      <dgm:prSet/>
      <dgm:spPr>
        <a:ln>
          <a:solidFill>
            <a:srgbClr val="1B4F9B"/>
          </a:solidFill>
        </a:ln>
      </dgm:spPr>
      <dgm:t>
        <a:bodyPr/>
        <a:lstStyle/>
        <a:p>
          <a:r>
            <a:rPr lang="en-US" b="1" i="0" dirty="0">
              <a:solidFill>
                <a:schemeClr val="tx1"/>
              </a:solidFill>
              <a:latin typeface="Didact Gothic" panose="020B0604020202020204" charset="0"/>
            </a:rPr>
            <a:t>R-squared</a:t>
          </a:r>
          <a:r>
            <a:rPr lang="en-US" b="0" i="0" dirty="0">
              <a:solidFill>
                <a:srgbClr val="FF0000"/>
              </a:solidFill>
              <a:latin typeface="Didact Gothic" panose="020B0604020202020204" charset="0"/>
            </a:rPr>
            <a:t>: 0.84</a:t>
          </a:r>
          <a:endParaRPr lang="en-NG" dirty="0">
            <a:solidFill>
              <a:srgbClr val="FF0000"/>
            </a:solidFill>
            <a:latin typeface="Didact Gothic" panose="020B0604020202020204" charset="0"/>
          </a:endParaRPr>
        </a:p>
      </dgm:t>
    </dgm:pt>
    <dgm:pt modelId="{71090221-34DC-4C94-87AD-A3AD5CC6329C}" type="parTrans" cxnId="{9C1A3AD0-3AE7-4D45-9035-ABA05AF03967}">
      <dgm:prSet/>
      <dgm:spPr/>
      <dgm:t>
        <a:bodyPr/>
        <a:lstStyle/>
        <a:p>
          <a:endParaRPr lang="en-NG"/>
        </a:p>
      </dgm:t>
    </dgm:pt>
    <dgm:pt modelId="{6C0A6BBA-C485-47BC-AD0B-419C5550ADA5}" type="sibTrans" cxnId="{9C1A3AD0-3AE7-4D45-9035-ABA05AF03967}">
      <dgm:prSet/>
      <dgm:spPr/>
      <dgm:t>
        <a:bodyPr/>
        <a:lstStyle/>
        <a:p>
          <a:endParaRPr lang="en-NG"/>
        </a:p>
      </dgm:t>
    </dgm:pt>
    <dgm:pt modelId="{7E727C72-2FD4-4D41-A60E-B07F697BE088}" type="pres">
      <dgm:prSet presAssocID="{F52EC3E8-7BF4-4CDB-860B-7741EC3BF2A3}" presName="linear" presStyleCnt="0">
        <dgm:presLayoutVars>
          <dgm:animLvl val="lvl"/>
          <dgm:resizeHandles val="exact"/>
        </dgm:presLayoutVars>
      </dgm:prSet>
      <dgm:spPr/>
    </dgm:pt>
    <dgm:pt modelId="{01758ABB-3A91-462A-9ECB-81FE0429D524}" type="pres">
      <dgm:prSet presAssocID="{BEBBD773-AD42-4495-9198-B665E3FCDEF6}" presName="parentText" presStyleLbl="node1" presStyleIdx="0" presStyleCnt="4">
        <dgm:presLayoutVars>
          <dgm:chMax val="0"/>
          <dgm:bulletEnabled val="1"/>
        </dgm:presLayoutVars>
      </dgm:prSet>
      <dgm:spPr/>
    </dgm:pt>
    <dgm:pt modelId="{597C51C1-0B80-404F-AA72-40E673812FF1}" type="pres">
      <dgm:prSet presAssocID="{46592B67-3837-4A17-843C-7BDA7C78EF7A}" presName="spacer" presStyleCnt="0"/>
      <dgm:spPr/>
    </dgm:pt>
    <dgm:pt modelId="{23BEA0AB-6A1F-4527-B25A-6DB5EEABB798}" type="pres">
      <dgm:prSet presAssocID="{DFE9B281-8FD6-499C-A0BC-FB0DD1065F25}" presName="parentText" presStyleLbl="node1" presStyleIdx="1" presStyleCnt="4">
        <dgm:presLayoutVars>
          <dgm:chMax val="0"/>
          <dgm:bulletEnabled val="1"/>
        </dgm:presLayoutVars>
      </dgm:prSet>
      <dgm:spPr/>
    </dgm:pt>
    <dgm:pt modelId="{BEE728D2-DAFF-43AA-B0B5-B95AD163F3BE}" type="pres">
      <dgm:prSet presAssocID="{89C618A6-2253-4EE4-A89D-18276FBEB2CE}" presName="spacer" presStyleCnt="0"/>
      <dgm:spPr/>
    </dgm:pt>
    <dgm:pt modelId="{974E5C0B-2B9E-417C-9082-E59301A2115B}" type="pres">
      <dgm:prSet presAssocID="{039B4F5E-14F4-4757-9186-AD0A4466D33E}" presName="parentText" presStyleLbl="node1" presStyleIdx="2" presStyleCnt="4">
        <dgm:presLayoutVars>
          <dgm:chMax val="0"/>
          <dgm:bulletEnabled val="1"/>
        </dgm:presLayoutVars>
      </dgm:prSet>
      <dgm:spPr/>
    </dgm:pt>
    <dgm:pt modelId="{2625680B-E161-4C4E-B7B8-760B04223CB2}" type="pres">
      <dgm:prSet presAssocID="{5598652D-D6AA-4AB7-BB25-26D37BE9A375}" presName="spacer" presStyleCnt="0"/>
      <dgm:spPr/>
    </dgm:pt>
    <dgm:pt modelId="{62274EEC-9190-4592-AB39-D15DD9CBAF54}" type="pres">
      <dgm:prSet presAssocID="{9700ED97-A6F6-4759-8051-80906F1A3217}" presName="parentText" presStyleLbl="node1" presStyleIdx="3" presStyleCnt="4">
        <dgm:presLayoutVars>
          <dgm:chMax val="0"/>
          <dgm:bulletEnabled val="1"/>
        </dgm:presLayoutVars>
      </dgm:prSet>
      <dgm:spPr/>
    </dgm:pt>
  </dgm:ptLst>
  <dgm:cxnLst>
    <dgm:cxn modelId="{181D500A-A4A6-485D-860D-5AEECF75626B}" srcId="{F52EC3E8-7BF4-4CDB-860B-7741EC3BF2A3}" destId="{DFE9B281-8FD6-499C-A0BC-FB0DD1065F25}" srcOrd="1" destOrd="0" parTransId="{1A57F93D-8FCC-45EF-BF5C-462465AF66F4}" sibTransId="{89C618A6-2253-4EE4-A89D-18276FBEB2CE}"/>
    <dgm:cxn modelId="{78F9052E-4073-4A68-8B20-8BB8E815D950}" type="presOf" srcId="{9700ED97-A6F6-4759-8051-80906F1A3217}" destId="{62274EEC-9190-4592-AB39-D15DD9CBAF54}" srcOrd="0" destOrd="0" presId="urn:microsoft.com/office/officeart/2005/8/layout/vList2"/>
    <dgm:cxn modelId="{BC46DA79-2543-42CF-9900-3E5DD75CF7F0}" type="presOf" srcId="{BEBBD773-AD42-4495-9198-B665E3FCDEF6}" destId="{01758ABB-3A91-462A-9ECB-81FE0429D524}" srcOrd="0" destOrd="0" presId="urn:microsoft.com/office/officeart/2005/8/layout/vList2"/>
    <dgm:cxn modelId="{8FF1A580-416D-437F-B0D2-D13536780B8D}" srcId="{F52EC3E8-7BF4-4CDB-860B-7741EC3BF2A3}" destId="{BEBBD773-AD42-4495-9198-B665E3FCDEF6}" srcOrd="0" destOrd="0" parTransId="{20964D2B-D30E-47DA-9865-ACD1A29C5814}" sibTransId="{46592B67-3837-4A17-843C-7BDA7C78EF7A}"/>
    <dgm:cxn modelId="{49CA5395-1B9E-4435-8DC4-28ED68F40F37}" type="presOf" srcId="{039B4F5E-14F4-4757-9186-AD0A4466D33E}" destId="{974E5C0B-2B9E-417C-9082-E59301A2115B}" srcOrd="0" destOrd="0" presId="urn:microsoft.com/office/officeart/2005/8/layout/vList2"/>
    <dgm:cxn modelId="{A59A11A3-2E7F-44D9-8558-A3D68B152F5B}" srcId="{F52EC3E8-7BF4-4CDB-860B-7741EC3BF2A3}" destId="{039B4F5E-14F4-4757-9186-AD0A4466D33E}" srcOrd="2" destOrd="0" parTransId="{9329D7A3-0771-4BE2-BF0F-5BB4672E763A}" sibTransId="{5598652D-D6AA-4AB7-BB25-26D37BE9A375}"/>
    <dgm:cxn modelId="{94B497CC-9A03-41F8-9FAD-50D6D8DE8A96}" type="presOf" srcId="{F52EC3E8-7BF4-4CDB-860B-7741EC3BF2A3}" destId="{7E727C72-2FD4-4D41-A60E-B07F697BE088}" srcOrd="0" destOrd="0" presId="urn:microsoft.com/office/officeart/2005/8/layout/vList2"/>
    <dgm:cxn modelId="{9C1A3AD0-3AE7-4D45-9035-ABA05AF03967}" srcId="{F52EC3E8-7BF4-4CDB-860B-7741EC3BF2A3}" destId="{9700ED97-A6F6-4759-8051-80906F1A3217}" srcOrd="3" destOrd="0" parTransId="{71090221-34DC-4C94-87AD-A3AD5CC6329C}" sibTransId="{6C0A6BBA-C485-47BC-AD0B-419C5550ADA5}"/>
    <dgm:cxn modelId="{43A6A1EA-0B52-4C2B-962B-43B2794B2D6F}" type="presOf" srcId="{DFE9B281-8FD6-499C-A0BC-FB0DD1065F25}" destId="{23BEA0AB-6A1F-4527-B25A-6DB5EEABB798}" srcOrd="0" destOrd="0" presId="urn:microsoft.com/office/officeart/2005/8/layout/vList2"/>
    <dgm:cxn modelId="{7932765A-4CCB-4322-B8F3-67627BF5BC9F}" type="presParOf" srcId="{7E727C72-2FD4-4D41-A60E-B07F697BE088}" destId="{01758ABB-3A91-462A-9ECB-81FE0429D524}" srcOrd="0" destOrd="0" presId="urn:microsoft.com/office/officeart/2005/8/layout/vList2"/>
    <dgm:cxn modelId="{CB3F5CB3-0FE1-495B-ACE1-56AD3FB860EE}" type="presParOf" srcId="{7E727C72-2FD4-4D41-A60E-B07F697BE088}" destId="{597C51C1-0B80-404F-AA72-40E673812FF1}" srcOrd="1" destOrd="0" presId="urn:microsoft.com/office/officeart/2005/8/layout/vList2"/>
    <dgm:cxn modelId="{C8B6FAA4-71FD-4B01-B077-EFB54022FF22}" type="presParOf" srcId="{7E727C72-2FD4-4D41-A60E-B07F697BE088}" destId="{23BEA0AB-6A1F-4527-B25A-6DB5EEABB798}" srcOrd="2" destOrd="0" presId="urn:microsoft.com/office/officeart/2005/8/layout/vList2"/>
    <dgm:cxn modelId="{45497A6B-879C-41A8-8310-E66871CA05A1}" type="presParOf" srcId="{7E727C72-2FD4-4D41-A60E-B07F697BE088}" destId="{BEE728D2-DAFF-43AA-B0B5-B95AD163F3BE}" srcOrd="3" destOrd="0" presId="urn:microsoft.com/office/officeart/2005/8/layout/vList2"/>
    <dgm:cxn modelId="{8DE2A5DA-CFA7-4A49-AFBC-F54C54969F32}" type="presParOf" srcId="{7E727C72-2FD4-4D41-A60E-B07F697BE088}" destId="{974E5C0B-2B9E-417C-9082-E59301A2115B}" srcOrd="4" destOrd="0" presId="urn:microsoft.com/office/officeart/2005/8/layout/vList2"/>
    <dgm:cxn modelId="{34B16C71-A915-4296-B007-B21518E63F0A}" type="presParOf" srcId="{7E727C72-2FD4-4D41-A60E-B07F697BE088}" destId="{2625680B-E161-4C4E-B7B8-760B04223CB2}" srcOrd="5" destOrd="0" presId="urn:microsoft.com/office/officeart/2005/8/layout/vList2"/>
    <dgm:cxn modelId="{C8418CFA-98CD-4310-AA9B-943EF2A10256}" type="presParOf" srcId="{7E727C72-2FD4-4D41-A60E-B07F697BE088}" destId="{62274EEC-9190-4592-AB39-D15DD9CBAF54}" srcOrd="6"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7B7E45-73E6-4C23-9EA9-F48B62FA96C1}"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NG"/>
        </a:p>
      </dgm:t>
    </dgm:pt>
    <dgm:pt modelId="{59A1CDBC-1BAA-47EA-9131-4E19C625B02E}">
      <dgm:prSet custT="1"/>
      <dgm:spPr>
        <a:ln>
          <a:solidFill>
            <a:schemeClr val="tx2"/>
          </a:solidFill>
        </a:ln>
      </dgm:spPr>
      <dgm:t>
        <a:bodyPr/>
        <a:lstStyle/>
        <a:p>
          <a:r>
            <a:rPr lang="en-NG" sz="1800" b="1" i="0" dirty="0">
              <a:solidFill>
                <a:schemeClr val="tx2"/>
              </a:solidFill>
              <a:latin typeface="Didact Gothic" panose="020B0604020202020204" charset="0"/>
            </a:rPr>
            <a:t>Implement Advanced </a:t>
          </a:r>
          <a:r>
            <a:rPr lang="en-US" sz="1800" b="1" i="0" dirty="0">
              <a:solidFill>
                <a:schemeClr val="tx2"/>
              </a:solidFill>
              <a:latin typeface="Didact Gothic" panose="020B0604020202020204" charset="0"/>
            </a:rPr>
            <a:t>Modelling</a:t>
          </a:r>
          <a:r>
            <a:rPr lang="en-NG" sz="1800" b="1" i="0" dirty="0">
              <a:solidFill>
                <a:schemeClr val="tx2"/>
              </a:solidFill>
              <a:latin typeface="Didact Gothic" panose="020B0604020202020204" charset="0"/>
            </a:rPr>
            <a:t> Techniques</a:t>
          </a:r>
          <a:endParaRPr lang="en-NG" sz="1800" b="1" dirty="0">
            <a:solidFill>
              <a:schemeClr val="tx2"/>
            </a:solidFill>
            <a:latin typeface="Didact Gothic" panose="020B0604020202020204" charset="0"/>
          </a:endParaRPr>
        </a:p>
      </dgm:t>
    </dgm:pt>
    <dgm:pt modelId="{1E2CC903-496C-49E5-9699-7DC1754FD215}" type="parTrans" cxnId="{7D380446-4865-406C-89F2-A3EA2FA45726}">
      <dgm:prSet/>
      <dgm:spPr/>
      <dgm:t>
        <a:bodyPr/>
        <a:lstStyle/>
        <a:p>
          <a:endParaRPr lang="en-NG"/>
        </a:p>
      </dgm:t>
    </dgm:pt>
    <dgm:pt modelId="{1BE0CAD3-E99F-4897-AFCD-FE728A61FE62}" type="sibTrans" cxnId="{7D380446-4865-406C-89F2-A3EA2FA45726}">
      <dgm:prSet/>
      <dgm:spPr/>
      <dgm:t>
        <a:bodyPr/>
        <a:lstStyle/>
        <a:p>
          <a:endParaRPr lang="en-NG"/>
        </a:p>
      </dgm:t>
    </dgm:pt>
    <dgm:pt modelId="{B00BF430-8F59-46A8-B76E-3E2FDAFBE997}">
      <dgm:prSet custT="1"/>
      <dgm:spPr>
        <a:ln>
          <a:solidFill>
            <a:schemeClr val="tx2"/>
          </a:solidFill>
        </a:ln>
      </dgm:spPr>
      <dgm:t>
        <a:bodyPr/>
        <a:lstStyle/>
        <a:p>
          <a:r>
            <a:rPr lang="en-NG" sz="1400" b="0" i="0" dirty="0">
              <a:latin typeface="Didact Gothic" panose="020B0604020202020204" charset="0"/>
            </a:rPr>
            <a:t>Explore </a:t>
          </a:r>
          <a:r>
            <a:rPr lang="en-GB" sz="1400" b="0" i="0" dirty="0">
              <a:latin typeface="Didact Gothic" panose="020B0604020202020204" charset="0"/>
            </a:rPr>
            <a:t>advanced </a:t>
          </a:r>
          <a:r>
            <a:rPr lang="en-NG" sz="1400" b="0" i="0" dirty="0">
              <a:latin typeface="Didact Gothic" panose="020B0604020202020204" charset="0"/>
            </a:rPr>
            <a:t>models like </a:t>
          </a:r>
          <a:r>
            <a:rPr lang="en-GB" sz="1400" b="0" i="0" dirty="0">
              <a:latin typeface="Didact Gothic" panose="020B0604020202020204" charset="0"/>
            </a:rPr>
            <a:t>MWGR, </a:t>
          </a:r>
          <a:r>
            <a:rPr lang="en-NG" sz="1400" b="0" i="0" dirty="0">
              <a:latin typeface="Didact Gothic" panose="020B0604020202020204" charset="0"/>
            </a:rPr>
            <a:t>LSTM and CNN for spatiotemporal analysis</a:t>
          </a:r>
          <a:endParaRPr lang="en-NG" sz="1400" dirty="0">
            <a:latin typeface="Didact Gothic" panose="020B0604020202020204" charset="0"/>
          </a:endParaRPr>
        </a:p>
      </dgm:t>
    </dgm:pt>
    <dgm:pt modelId="{3ED2198A-9FED-4595-888C-C6B92ABE7776}" type="parTrans" cxnId="{920204F7-2A1B-4827-A03E-483D60F9164B}">
      <dgm:prSet/>
      <dgm:spPr/>
      <dgm:t>
        <a:bodyPr/>
        <a:lstStyle/>
        <a:p>
          <a:endParaRPr lang="en-NG"/>
        </a:p>
      </dgm:t>
    </dgm:pt>
    <dgm:pt modelId="{AD80ABA5-BAD5-4275-91B0-9CAF2185BC2F}" type="sibTrans" cxnId="{920204F7-2A1B-4827-A03E-483D60F9164B}">
      <dgm:prSet/>
      <dgm:spPr/>
      <dgm:t>
        <a:bodyPr/>
        <a:lstStyle/>
        <a:p>
          <a:endParaRPr lang="en-NG"/>
        </a:p>
      </dgm:t>
    </dgm:pt>
    <dgm:pt modelId="{0C433ADA-4772-4AE2-82D0-0B865AFA3F44}">
      <dgm:prSet custT="1"/>
      <dgm:spPr>
        <a:ln>
          <a:solidFill>
            <a:schemeClr val="tx2"/>
          </a:solidFill>
        </a:ln>
      </dgm:spPr>
      <dgm:t>
        <a:bodyPr/>
        <a:lstStyle/>
        <a:p>
          <a:r>
            <a:rPr lang="en-NG" sz="1400" b="0" i="0" dirty="0">
              <a:latin typeface="Didact Gothic" panose="020B0604020202020204" charset="0"/>
            </a:rPr>
            <a:t>Develop multi-scale models to capture both local and global groundwater dynamics.</a:t>
          </a:r>
          <a:endParaRPr lang="en-NG" sz="1400" dirty="0">
            <a:latin typeface="Didact Gothic" panose="020B0604020202020204" charset="0"/>
          </a:endParaRPr>
        </a:p>
      </dgm:t>
    </dgm:pt>
    <dgm:pt modelId="{360677FE-163D-48A2-94B2-A7439B276B95}" type="parTrans" cxnId="{684885FA-9798-4F17-A643-1E41917D2FE4}">
      <dgm:prSet/>
      <dgm:spPr/>
      <dgm:t>
        <a:bodyPr/>
        <a:lstStyle/>
        <a:p>
          <a:endParaRPr lang="en-NG"/>
        </a:p>
      </dgm:t>
    </dgm:pt>
    <dgm:pt modelId="{DB931BBF-A97D-4367-9A05-9DAB78F7BC9D}" type="sibTrans" cxnId="{684885FA-9798-4F17-A643-1E41917D2FE4}">
      <dgm:prSet/>
      <dgm:spPr/>
      <dgm:t>
        <a:bodyPr/>
        <a:lstStyle/>
        <a:p>
          <a:endParaRPr lang="en-NG"/>
        </a:p>
      </dgm:t>
    </dgm:pt>
    <dgm:pt modelId="{9E438FCE-933F-484D-923D-191BDAF3DBBE}">
      <dgm:prSet custT="1"/>
      <dgm:spPr>
        <a:ln>
          <a:solidFill>
            <a:schemeClr val="tx2"/>
          </a:solidFill>
        </a:ln>
      </dgm:spPr>
      <dgm:t>
        <a:bodyPr/>
        <a:lstStyle/>
        <a:p>
          <a:r>
            <a:rPr lang="en-GB" sz="1800" b="1" i="0" dirty="0">
              <a:solidFill>
                <a:schemeClr val="tx2"/>
              </a:solidFill>
              <a:latin typeface="Didact Gothic" panose="020B0604020202020204" charset="0"/>
            </a:rPr>
            <a:t>Expand Exogenous Variables</a:t>
          </a:r>
          <a:endParaRPr lang="en-NG" sz="1800" b="1" dirty="0">
            <a:solidFill>
              <a:schemeClr val="tx2"/>
            </a:solidFill>
            <a:latin typeface="Didact Gothic" panose="020B0604020202020204" charset="0"/>
          </a:endParaRPr>
        </a:p>
      </dgm:t>
    </dgm:pt>
    <dgm:pt modelId="{16051DD3-8FF3-472B-853F-A258C5BC9AEF}" type="parTrans" cxnId="{5DDBD5B6-594B-4E00-A669-5B21B0B51B35}">
      <dgm:prSet/>
      <dgm:spPr/>
      <dgm:t>
        <a:bodyPr/>
        <a:lstStyle/>
        <a:p>
          <a:endParaRPr lang="en-NG"/>
        </a:p>
      </dgm:t>
    </dgm:pt>
    <dgm:pt modelId="{529B1C88-7042-46E6-A5CC-9DA2F9A771D8}" type="sibTrans" cxnId="{5DDBD5B6-594B-4E00-A669-5B21B0B51B35}">
      <dgm:prSet/>
      <dgm:spPr/>
      <dgm:t>
        <a:bodyPr/>
        <a:lstStyle/>
        <a:p>
          <a:endParaRPr lang="en-NG"/>
        </a:p>
      </dgm:t>
    </dgm:pt>
    <dgm:pt modelId="{2B4B3210-1CFD-4B79-B7FF-3268118E2455}">
      <dgm:prSet custT="1"/>
      <dgm:spPr>
        <a:ln>
          <a:solidFill>
            <a:schemeClr val="tx2"/>
          </a:solidFill>
        </a:ln>
      </dgm:spPr>
      <dgm:t>
        <a:bodyPr/>
        <a:lstStyle/>
        <a:p>
          <a:r>
            <a:rPr lang="en-GB" sz="1400" b="1" i="0" dirty="0">
              <a:latin typeface="Didact Gothic" panose="020B0604020202020204" charset="0"/>
            </a:rPr>
            <a:t>Include Human Use/Consumption Data</a:t>
          </a:r>
          <a:endParaRPr lang="en-NG" sz="1400" dirty="0">
            <a:latin typeface="Didact Gothic" panose="020B0604020202020204" charset="0"/>
          </a:endParaRPr>
        </a:p>
      </dgm:t>
    </dgm:pt>
    <dgm:pt modelId="{8DD1F773-EFBA-4F29-869E-A8BCC3DA228A}" type="parTrans" cxnId="{84546E78-181F-4EA3-A119-234BA4689CCA}">
      <dgm:prSet/>
      <dgm:spPr/>
      <dgm:t>
        <a:bodyPr/>
        <a:lstStyle/>
        <a:p>
          <a:endParaRPr lang="en-NG"/>
        </a:p>
      </dgm:t>
    </dgm:pt>
    <dgm:pt modelId="{8D1E8708-83BB-4A1D-8559-B8F323D358E1}" type="sibTrans" cxnId="{84546E78-181F-4EA3-A119-234BA4689CCA}">
      <dgm:prSet/>
      <dgm:spPr/>
      <dgm:t>
        <a:bodyPr/>
        <a:lstStyle/>
        <a:p>
          <a:endParaRPr lang="en-NG"/>
        </a:p>
      </dgm:t>
    </dgm:pt>
    <dgm:pt modelId="{A175036F-B508-4FD9-82B5-8016D6FEFD04}">
      <dgm:prSet custT="1"/>
      <dgm:spPr>
        <a:ln>
          <a:solidFill>
            <a:schemeClr val="tx2"/>
          </a:solidFill>
        </a:ln>
      </dgm:spPr>
      <dgm:t>
        <a:bodyPr/>
        <a:lstStyle/>
        <a:p>
          <a:r>
            <a:rPr lang="en-GB" sz="1400" b="1" i="0" dirty="0">
              <a:latin typeface="Didact Gothic" panose="020B0604020202020204" charset="0"/>
            </a:rPr>
            <a:t>Add More Variables Beyond Current 10 </a:t>
          </a:r>
          <a:r>
            <a:rPr lang="en-GB" sz="1400" b="0" i="0" dirty="0">
              <a:latin typeface="Didact Gothic" panose="020B0604020202020204" charset="0"/>
            </a:rPr>
            <a:t>such</a:t>
          </a:r>
          <a:r>
            <a:rPr lang="en-GB" sz="1400" b="1" i="0" dirty="0">
              <a:latin typeface="Didact Gothic" panose="020B0604020202020204" charset="0"/>
            </a:rPr>
            <a:t> </a:t>
          </a:r>
          <a:r>
            <a:rPr lang="en-GB" sz="1400" b="0" i="0" dirty="0">
              <a:latin typeface="Didact Gothic" panose="020B0604020202020204" charset="0"/>
            </a:rPr>
            <a:t>as land use changes, groundwater recharge rates, and socio-economic </a:t>
          </a:r>
          <a:r>
            <a:rPr lang="en-GB" sz="1400" b="0" i="0" dirty="0">
              <a:solidFill>
                <a:schemeClr val="tx1"/>
              </a:solidFill>
              <a:latin typeface="Didact Gothic" panose="020B0604020202020204" charset="0"/>
            </a:rPr>
            <a:t>indicators.</a:t>
          </a:r>
          <a:endParaRPr lang="en-NG" sz="1400" b="0" dirty="0">
            <a:solidFill>
              <a:schemeClr val="tx1"/>
            </a:solidFill>
            <a:latin typeface="Didact Gothic" panose="020B0604020202020204" charset="0"/>
          </a:endParaRPr>
        </a:p>
      </dgm:t>
    </dgm:pt>
    <dgm:pt modelId="{711D9894-22D8-41C5-BC6F-C45EA4E6E808}" type="parTrans" cxnId="{13A90AF4-0EB9-4B64-99A1-9F7D3BC92556}">
      <dgm:prSet/>
      <dgm:spPr/>
      <dgm:t>
        <a:bodyPr/>
        <a:lstStyle/>
        <a:p>
          <a:endParaRPr lang="en-NG"/>
        </a:p>
      </dgm:t>
    </dgm:pt>
    <dgm:pt modelId="{E54461F0-68D0-45BA-B7E7-CF7C66C4AB02}" type="sibTrans" cxnId="{13A90AF4-0EB9-4B64-99A1-9F7D3BC92556}">
      <dgm:prSet/>
      <dgm:spPr/>
      <dgm:t>
        <a:bodyPr/>
        <a:lstStyle/>
        <a:p>
          <a:endParaRPr lang="en-NG"/>
        </a:p>
      </dgm:t>
    </dgm:pt>
    <dgm:pt modelId="{E99446BF-0EE7-40F6-9554-1FFBC7C88F11}">
      <dgm:prSet custT="1"/>
      <dgm:spPr>
        <a:ln>
          <a:solidFill>
            <a:schemeClr val="tx2"/>
          </a:solidFill>
        </a:ln>
      </dgm:spPr>
      <dgm:t>
        <a:bodyPr/>
        <a:lstStyle/>
        <a:p>
          <a:r>
            <a:rPr lang="en-GB" sz="1800" b="1" i="0" dirty="0">
              <a:solidFill>
                <a:schemeClr val="tx2"/>
              </a:solidFill>
              <a:latin typeface="Didact Gothic" panose="020B0604020202020204" charset="0"/>
            </a:rPr>
            <a:t>Scale Up Compute</a:t>
          </a:r>
          <a:endParaRPr lang="en-NG" sz="1800" b="1" dirty="0">
            <a:solidFill>
              <a:schemeClr val="tx2"/>
            </a:solidFill>
            <a:latin typeface="Didact Gothic" panose="020B0604020202020204" charset="0"/>
          </a:endParaRPr>
        </a:p>
      </dgm:t>
    </dgm:pt>
    <dgm:pt modelId="{6442D31C-A81E-4089-8429-954D6B142355}" type="parTrans" cxnId="{243C5A65-BE5B-4BCE-BE3E-1A197AF12B4C}">
      <dgm:prSet/>
      <dgm:spPr/>
      <dgm:t>
        <a:bodyPr/>
        <a:lstStyle/>
        <a:p>
          <a:endParaRPr lang="en-NG"/>
        </a:p>
      </dgm:t>
    </dgm:pt>
    <dgm:pt modelId="{3CA3EFC7-E63C-48B6-B9CD-C4693E69C43B}" type="sibTrans" cxnId="{243C5A65-BE5B-4BCE-BE3E-1A197AF12B4C}">
      <dgm:prSet/>
      <dgm:spPr/>
      <dgm:t>
        <a:bodyPr/>
        <a:lstStyle/>
        <a:p>
          <a:endParaRPr lang="en-NG"/>
        </a:p>
      </dgm:t>
    </dgm:pt>
    <dgm:pt modelId="{D66294D5-DA3E-4176-BB9C-F404952DFEBB}" type="pres">
      <dgm:prSet presAssocID="{C67B7E45-73E6-4C23-9EA9-F48B62FA96C1}" presName="linear" presStyleCnt="0">
        <dgm:presLayoutVars>
          <dgm:animLvl val="lvl"/>
          <dgm:resizeHandles val="exact"/>
        </dgm:presLayoutVars>
      </dgm:prSet>
      <dgm:spPr/>
    </dgm:pt>
    <dgm:pt modelId="{2B7DFF34-BE65-4607-9B1C-9D2F27B623F3}" type="pres">
      <dgm:prSet presAssocID="{59A1CDBC-1BAA-47EA-9131-4E19C625B02E}" presName="parentText" presStyleLbl="node1" presStyleIdx="0" presStyleCnt="3">
        <dgm:presLayoutVars>
          <dgm:chMax val="0"/>
          <dgm:bulletEnabled val="1"/>
        </dgm:presLayoutVars>
      </dgm:prSet>
      <dgm:spPr/>
    </dgm:pt>
    <dgm:pt modelId="{1F035C77-15B8-4C44-9B61-AD3154317AE3}" type="pres">
      <dgm:prSet presAssocID="{59A1CDBC-1BAA-47EA-9131-4E19C625B02E}" presName="childText" presStyleLbl="revTx" presStyleIdx="0" presStyleCnt="2">
        <dgm:presLayoutVars>
          <dgm:bulletEnabled val="1"/>
        </dgm:presLayoutVars>
      </dgm:prSet>
      <dgm:spPr/>
    </dgm:pt>
    <dgm:pt modelId="{96C240A3-B076-4C40-A006-B3815F4DC157}" type="pres">
      <dgm:prSet presAssocID="{9E438FCE-933F-484D-923D-191BDAF3DBBE}" presName="parentText" presStyleLbl="node1" presStyleIdx="1" presStyleCnt="3">
        <dgm:presLayoutVars>
          <dgm:chMax val="0"/>
          <dgm:bulletEnabled val="1"/>
        </dgm:presLayoutVars>
      </dgm:prSet>
      <dgm:spPr/>
    </dgm:pt>
    <dgm:pt modelId="{EAB381FB-B2DC-4781-904B-3F58C4C875ED}" type="pres">
      <dgm:prSet presAssocID="{9E438FCE-933F-484D-923D-191BDAF3DBBE}" presName="childText" presStyleLbl="revTx" presStyleIdx="1" presStyleCnt="2">
        <dgm:presLayoutVars>
          <dgm:bulletEnabled val="1"/>
        </dgm:presLayoutVars>
      </dgm:prSet>
      <dgm:spPr/>
    </dgm:pt>
    <dgm:pt modelId="{00216818-F3DD-470E-A8B7-76E702E7297F}" type="pres">
      <dgm:prSet presAssocID="{E99446BF-0EE7-40F6-9554-1FFBC7C88F11}" presName="parentText" presStyleLbl="node1" presStyleIdx="2" presStyleCnt="3">
        <dgm:presLayoutVars>
          <dgm:chMax val="0"/>
          <dgm:bulletEnabled val="1"/>
        </dgm:presLayoutVars>
      </dgm:prSet>
      <dgm:spPr/>
    </dgm:pt>
  </dgm:ptLst>
  <dgm:cxnLst>
    <dgm:cxn modelId="{DB18A839-1B64-4CEC-A6B6-AB1922372267}" type="presOf" srcId="{9E438FCE-933F-484D-923D-191BDAF3DBBE}" destId="{96C240A3-B076-4C40-A006-B3815F4DC157}" srcOrd="0" destOrd="0" presId="urn:microsoft.com/office/officeart/2005/8/layout/vList2"/>
    <dgm:cxn modelId="{243C5A65-BE5B-4BCE-BE3E-1A197AF12B4C}" srcId="{C67B7E45-73E6-4C23-9EA9-F48B62FA96C1}" destId="{E99446BF-0EE7-40F6-9554-1FFBC7C88F11}" srcOrd="2" destOrd="0" parTransId="{6442D31C-A81E-4089-8429-954D6B142355}" sibTransId="{3CA3EFC7-E63C-48B6-B9CD-C4693E69C43B}"/>
    <dgm:cxn modelId="{7D380446-4865-406C-89F2-A3EA2FA45726}" srcId="{C67B7E45-73E6-4C23-9EA9-F48B62FA96C1}" destId="{59A1CDBC-1BAA-47EA-9131-4E19C625B02E}" srcOrd="0" destOrd="0" parTransId="{1E2CC903-496C-49E5-9699-7DC1754FD215}" sibTransId="{1BE0CAD3-E99F-4897-AFCD-FE728A61FE62}"/>
    <dgm:cxn modelId="{ED7DE86E-37CC-4C65-9CC1-206E7C4DE8F5}" type="presOf" srcId="{0C433ADA-4772-4AE2-82D0-0B865AFA3F44}" destId="{1F035C77-15B8-4C44-9B61-AD3154317AE3}" srcOrd="0" destOrd="1" presId="urn:microsoft.com/office/officeart/2005/8/layout/vList2"/>
    <dgm:cxn modelId="{84546E78-181F-4EA3-A119-234BA4689CCA}" srcId="{9E438FCE-933F-484D-923D-191BDAF3DBBE}" destId="{2B4B3210-1CFD-4B79-B7FF-3268118E2455}" srcOrd="0" destOrd="0" parTransId="{8DD1F773-EFBA-4F29-869E-A8BCC3DA228A}" sibTransId="{8D1E8708-83BB-4A1D-8559-B8F323D358E1}"/>
    <dgm:cxn modelId="{E76F2A85-88FE-4BE0-A27A-2504905E4F48}" type="presOf" srcId="{E99446BF-0EE7-40F6-9554-1FFBC7C88F11}" destId="{00216818-F3DD-470E-A8B7-76E702E7297F}" srcOrd="0" destOrd="0" presId="urn:microsoft.com/office/officeart/2005/8/layout/vList2"/>
    <dgm:cxn modelId="{3EAB7099-51AC-47F4-B67C-3F818F7E902C}" type="presOf" srcId="{59A1CDBC-1BAA-47EA-9131-4E19C625B02E}" destId="{2B7DFF34-BE65-4607-9B1C-9D2F27B623F3}" srcOrd="0" destOrd="0" presId="urn:microsoft.com/office/officeart/2005/8/layout/vList2"/>
    <dgm:cxn modelId="{2E14C5AC-52E9-4CE6-92A0-C2F475E73AD8}" type="presOf" srcId="{C67B7E45-73E6-4C23-9EA9-F48B62FA96C1}" destId="{D66294D5-DA3E-4176-BB9C-F404952DFEBB}" srcOrd="0" destOrd="0" presId="urn:microsoft.com/office/officeart/2005/8/layout/vList2"/>
    <dgm:cxn modelId="{5DDBD5B6-594B-4E00-A669-5B21B0B51B35}" srcId="{C67B7E45-73E6-4C23-9EA9-F48B62FA96C1}" destId="{9E438FCE-933F-484D-923D-191BDAF3DBBE}" srcOrd="1" destOrd="0" parTransId="{16051DD3-8FF3-472B-853F-A258C5BC9AEF}" sibTransId="{529B1C88-7042-46E6-A5CC-9DA2F9A771D8}"/>
    <dgm:cxn modelId="{1AA15ABE-9B82-4164-AECF-DFAE31E0B31F}" type="presOf" srcId="{2B4B3210-1CFD-4B79-B7FF-3268118E2455}" destId="{EAB381FB-B2DC-4781-904B-3F58C4C875ED}" srcOrd="0" destOrd="0" presId="urn:microsoft.com/office/officeart/2005/8/layout/vList2"/>
    <dgm:cxn modelId="{0B1E76D2-E06E-4203-8B0C-99D9EC9A794B}" type="presOf" srcId="{A175036F-B508-4FD9-82B5-8016D6FEFD04}" destId="{EAB381FB-B2DC-4781-904B-3F58C4C875ED}" srcOrd="0" destOrd="1" presId="urn:microsoft.com/office/officeart/2005/8/layout/vList2"/>
    <dgm:cxn modelId="{489080E1-BC44-4E0B-9A7D-180CC03B871F}" type="presOf" srcId="{B00BF430-8F59-46A8-B76E-3E2FDAFBE997}" destId="{1F035C77-15B8-4C44-9B61-AD3154317AE3}" srcOrd="0" destOrd="0" presId="urn:microsoft.com/office/officeart/2005/8/layout/vList2"/>
    <dgm:cxn modelId="{13A90AF4-0EB9-4B64-99A1-9F7D3BC92556}" srcId="{9E438FCE-933F-484D-923D-191BDAF3DBBE}" destId="{A175036F-B508-4FD9-82B5-8016D6FEFD04}" srcOrd="1" destOrd="0" parTransId="{711D9894-22D8-41C5-BC6F-C45EA4E6E808}" sibTransId="{E54461F0-68D0-45BA-B7E7-CF7C66C4AB02}"/>
    <dgm:cxn modelId="{920204F7-2A1B-4827-A03E-483D60F9164B}" srcId="{59A1CDBC-1BAA-47EA-9131-4E19C625B02E}" destId="{B00BF430-8F59-46A8-B76E-3E2FDAFBE997}" srcOrd="0" destOrd="0" parTransId="{3ED2198A-9FED-4595-888C-C6B92ABE7776}" sibTransId="{AD80ABA5-BAD5-4275-91B0-9CAF2185BC2F}"/>
    <dgm:cxn modelId="{684885FA-9798-4F17-A643-1E41917D2FE4}" srcId="{59A1CDBC-1BAA-47EA-9131-4E19C625B02E}" destId="{0C433ADA-4772-4AE2-82D0-0B865AFA3F44}" srcOrd="1" destOrd="0" parTransId="{360677FE-163D-48A2-94B2-A7439B276B95}" sibTransId="{DB931BBF-A97D-4367-9A05-9DAB78F7BC9D}"/>
    <dgm:cxn modelId="{B398962F-AE1C-44AD-988E-0967E4FDDE36}" type="presParOf" srcId="{D66294D5-DA3E-4176-BB9C-F404952DFEBB}" destId="{2B7DFF34-BE65-4607-9B1C-9D2F27B623F3}" srcOrd="0" destOrd="0" presId="urn:microsoft.com/office/officeart/2005/8/layout/vList2"/>
    <dgm:cxn modelId="{AFA5A6EB-BE16-4D78-8B66-055DB4BE2177}" type="presParOf" srcId="{D66294D5-DA3E-4176-BB9C-F404952DFEBB}" destId="{1F035C77-15B8-4C44-9B61-AD3154317AE3}" srcOrd="1" destOrd="0" presId="urn:microsoft.com/office/officeart/2005/8/layout/vList2"/>
    <dgm:cxn modelId="{DEB6E453-B637-47C4-AD4F-88F24655D307}" type="presParOf" srcId="{D66294D5-DA3E-4176-BB9C-F404952DFEBB}" destId="{96C240A3-B076-4C40-A006-B3815F4DC157}" srcOrd="2" destOrd="0" presId="urn:microsoft.com/office/officeart/2005/8/layout/vList2"/>
    <dgm:cxn modelId="{2F6C0BF0-10F5-4985-A9DA-32D0C1D89A89}" type="presParOf" srcId="{D66294D5-DA3E-4176-BB9C-F404952DFEBB}" destId="{EAB381FB-B2DC-4781-904B-3F58C4C875ED}" srcOrd="3" destOrd="0" presId="urn:microsoft.com/office/officeart/2005/8/layout/vList2"/>
    <dgm:cxn modelId="{3251FB07-E240-4006-B20E-174C3F5914E8}" type="presParOf" srcId="{D66294D5-DA3E-4176-BB9C-F404952DFEBB}" destId="{00216818-F3DD-470E-A8B7-76E702E7297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1DE71-322D-4187-9C8F-149105B767E5}">
      <dsp:nvSpPr>
        <dsp:cNvPr id="0" name=""/>
        <dsp:cNvSpPr/>
      </dsp:nvSpPr>
      <dsp:spPr>
        <a:xfrm>
          <a:off x="2017" y="0"/>
          <a:ext cx="2114705" cy="3326279"/>
        </a:xfrm>
        <a:prstGeom prst="roundRect">
          <a:avLst>
            <a:gd name="adj" fmla="val 10000"/>
          </a:avLst>
        </a:prstGeom>
        <a:solidFill>
          <a:schemeClr val="bg2">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bg1">
                  <a:lumMod val="95000"/>
                </a:schemeClr>
              </a:solidFill>
              <a:latin typeface="Didact Gothic" panose="020B0604020202020204" charset="0"/>
              <a:cs typeface="Roboto" panose="020B0604020202020204" charset="0"/>
            </a:rPr>
            <a:t>Agboeze</a:t>
          </a:r>
        </a:p>
        <a:p>
          <a:pPr marL="0" lvl="0" indent="0" algn="ctr" defTabSz="1066800">
            <a:lnSpc>
              <a:spcPct val="90000"/>
            </a:lnSpc>
            <a:spcBef>
              <a:spcPct val="0"/>
            </a:spcBef>
            <a:spcAft>
              <a:spcPct val="35000"/>
            </a:spcAft>
            <a:buNone/>
          </a:pPr>
          <a:r>
            <a:rPr lang="en-US" sz="2400" b="1" i="0" kern="1200" dirty="0">
              <a:solidFill>
                <a:schemeClr val="bg1">
                  <a:lumMod val="95000"/>
                </a:schemeClr>
              </a:solidFill>
              <a:latin typeface="Didact Gothic" panose="020B0604020202020204" charset="0"/>
              <a:cs typeface="Roboto" panose="020B0604020202020204" charset="0"/>
            </a:rPr>
            <a:t>Tochukwu</a:t>
          </a:r>
          <a:r>
            <a:rPr lang="en-US" sz="2400" b="1" kern="1200" dirty="0">
              <a:solidFill>
                <a:schemeClr val="bg1">
                  <a:lumMod val="95000"/>
                </a:schemeClr>
              </a:solidFill>
              <a:latin typeface="Didact Gothic" panose="020B0604020202020204" charset="0"/>
              <a:cs typeface="Roboto" panose="020B0604020202020204" charset="0"/>
            </a:rPr>
            <a:t> </a:t>
          </a:r>
        </a:p>
      </dsp:txBody>
      <dsp:txXfrm>
        <a:off x="2017" y="1330511"/>
        <a:ext cx="2114705" cy="1330511"/>
      </dsp:txXfrm>
    </dsp:sp>
    <dsp:sp modelId="{AE301C61-32D5-4F56-985F-726674C0D1A9}">
      <dsp:nvSpPr>
        <dsp:cNvPr id="0" name=""/>
        <dsp:cNvSpPr/>
      </dsp:nvSpPr>
      <dsp:spPr>
        <a:xfrm>
          <a:off x="505545" y="199576"/>
          <a:ext cx="1107650" cy="1107650"/>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78511" b="-45489"/>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E6BD0ED5-4BF4-4D6D-A18B-89C8D7D11E88}">
      <dsp:nvSpPr>
        <dsp:cNvPr id="0" name=""/>
        <dsp:cNvSpPr/>
      </dsp:nvSpPr>
      <dsp:spPr>
        <a:xfrm>
          <a:off x="2180164" y="0"/>
          <a:ext cx="2114705" cy="3326279"/>
        </a:xfrm>
        <a:prstGeom prst="roundRect">
          <a:avLst>
            <a:gd name="adj" fmla="val 10000"/>
          </a:avLst>
        </a:prstGeom>
        <a:solidFill>
          <a:schemeClr val="bg2">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Didact Gothic" panose="020B0604020202020204" charset="0"/>
              <a:cs typeface="Roboto" panose="020B0604020202020204" charset="0"/>
            </a:rPr>
            <a:t>Akomolafe</a:t>
          </a:r>
        </a:p>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Didact Gothic" panose="020B0604020202020204" charset="0"/>
              <a:cs typeface="Roboto" panose="020B0604020202020204" charset="0"/>
            </a:rPr>
            <a:t>Ayobami</a:t>
          </a:r>
        </a:p>
      </dsp:txBody>
      <dsp:txXfrm>
        <a:off x="2180164" y="1330511"/>
        <a:ext cx="2114705" cy="1330511"/>
      </dsp:txXfrm>
    </dsp:sp>
    <dsp:sp modelId="{9CDBE9E6-190C-48A9-AD71-9E26241B5CF5}">
      <dsp:nvSpPr>
        <dsp:cNvPr id="0" name=""/>
        <dsp:cNvSpPr/>
      </dsp:nvSpPr>
      <dsp:spPr>
        <a:xfrm>
          <a:off x="2683692" y="199576"/>
          <a:ext cx="1107650" cy="1107650"/>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4745" b="-21255"/>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0FC7BE98-1FC5-4BCA-97D9-870DEFA6ADC5}">
      <dsp:nvSpPr>
        <dsp:cNvPr id="0" name=""/>
        <dsp:cNvSpPr/>
      </dsp:nvSpPr>
      <dsp:spPr>
        <a:xfrm>
          <a:off x="4358311" y="0"/>
          <a:ext cx="2114705" cy="3326279"/>
        </a:xfrm>
        <a:prstGeom prst="roundRect">
          <a:avLst>
            <a:gd name="adj" fmla="val 10000"/>
          </a:avLst>
        </a:prstGeom>
        <a:solidFill>
          <a:schemeClr val="bg2">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Didact Gothic" panose="020B0604020202020204" charset="0"/>
              <a:cs typeface="Roboto" panose="020B0604020202020204" charset="0"/>
            </a:rPr>
            <a:t>Adedeji</a:t>
          </a:r>
        </a:p>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Didact Gothic" panose="020B0604020202020204" charset="0"/>
              <a:cs typeface="Roboto" panose="020B0604020202020204" charset="0"/>
            </a:rPr>
            <a:t>Roqeeb</a:t>
          </a:r>
        </a:p>
      </dsp:txBody>
      <dsp:txXfrm>
        <a:off x="4358311" y="1330511"/>
        <a:ext cx="2114705" cy="1330511"/>
      </dsp:txXfrm>
    </dsp:sp>
    <dsp:sp modelId="{91411C24-E453-4C35-83EA-F178DFFA8818}">
      <dsp:nvSpPr>
        <dsp:cNvPr id="0" name=""/>
        <dsp:cNvSpPr/>
      </dsp:nvSpPr>
      <dsp:spPr>
        <a:xfrm>
          <a:off x="4861839" y="199576"/>
          <a:ext cx="1107650" cy="1107650"/>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651" t="1255" r="-1651" b="-15255"/>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FDB394E2-2A77-4EFD-B0DC-E5D1F31C80D7}">
      <dsp:nvSpPr>
        <dsp:cNvPr id="0" name=""/>
        <dsp:cNvSpPr/>
      </dsp:nvSpPr>
      <dsp:spPr>
        <a:xfrm>
          <a:off x="6536458" y="0"/>
          <a:ext cx="2114705" cy="3326279"/>
        </a:xfrm>
        <a:prstGeom prst="roundRect">
          <a:avLst>
            <a:gd name="adj" fmla="val 10000"/>
          </a:avLst>
        </a:prstGeom>
        <a:solidFill>
          <a:schemeClr val="bg2">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Didact Gothic" panose="020B0604020202020204" charset="0"/>
              <a:cs typeface="Roboto" panose="020B0604020202020204" charset="0"/>
            </a:rPr>
            <a:t>Daramola</a:t>
          </a:r>
        </a:p>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Didact Gothic" panose="020B0604020202020204" charset="0"/>
              <a:cs typeface="Roboto" panose="020B0604020202020204" charset="0"/>
            </a:rPr>
            <a:t>Oluwasegun</a:t>
          </a:r>
        </a:p>
      </dsp:txBody>
      <dsp:txXfrm>
        <a:off x="6536458" y="1330511"/>
        <a:ext cx="2114705" cy="1330511"/>
      </dsp:txXfrm>
    </dsp:sp>
    <dsp:sp modelId="{69399BD6-3ECD-46CA-9B08-AA45ED9C5760}">
      <dsp:nvSpPr>
        <dsp:cNvPr id="0" name=""/>
        <dsp:cNvSpPr/>
      </dsp:nvSpPr>
      <dsp:spPr>
        <a:xfrm>
          <a:off x="7039986" y="199576"/>
          <a:ext cx="1107650" cy="1107650"/>
        </a:xfrm>
        <a:prstGeom prst="ellipse">
          <a:avLst/>
        </a:prstGeom>
        <a:blipFill>
          <a:blip xmlns:r="http://schemas.openxmlformats.org/officeDocument/2006/relationships" r:embed="rId4"/>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5F06E1F8-945E-40F9-AB55-B5F0B42F2352}">
      <dsp:nvSpPr>
        <dsp:cNvPr id="0" name=""/>
        <dsp:cNvSpPr/>
      </dsp:nvSpPr>
      <dsp:spPr>
        <a:xfrm>
          <a:off x="4303743" y="17591"/>
          <a:ext cx="45695" cy="55936"/>
        </a:xfrm>
        <a:prstGeom prst="leftRightArrow">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DF2A0-4803-4468-AF25-2B58BC3356CE}">
      <dsp:nvSpPr>
        <dsp:cNvPr id="0" name=""/>
        <dsp:cNvSpPr/>
      </dsp:nvSpPr>
      <dsp:spPr>
        <a:xfrm>
          <a:off x="0" y="3589419"/>
          <a:ext cx="6261196" cy="47110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Didact Gothic" panose="020B0604020202020204" charset="0"/>
            </a:rPr>
            <a:t>Predictive Power Ranking</a:t>
          </a:r>
        </a:p>
      </dsp:txBody>
      <dsp:txXfrm>
        <a:off x="0" y="3589419"/>
        <a:ext cx="6261196" cy="471109"/>
      </dsp:txXfrm>
    </dsp:sp>
    <dsp:sp modelId="{BB2003FB-B30C-47F4-B9CD-D3BE1579ED44}">
      <dsp:nvSpPr>
        <dsp:cNvPr id="0" name=""/>
        <dsp:cNvSpPr/>
      </dsp:nvSpPr>
      <dsp:spPr>
        <a:xfrm rot="10800000">
          <a:off x="0" y="2871919"/>
          <a:ext cx="6261196" cy="724566"/>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Didact Gothic" panose="020B0604020202020204" charset="0"/>
            </a:rPr>
            <a:t>Feature Importance Analysis</a:t>
          </a:r>
        </a:p>
      </dsp:txBody>
      <dsp:txXfrm rot="10800000">
        <a:off x="0" y="2871919"/>
        <a:ext cx="6261196" cy="470801"/>
      </dsp:txXfrm>
    </dsp:sp>
    <dsp:sp modelId="{DCFD7DA8-7FC0-457C-B0C6-149DFCA7AD29}">
      <dsp:nvSpPr>
        <dsp:cNvPr id="0" name=""/>
        <dsp:cNvSpPr/>
      </dsp:nvSpPr>
      <dsp:spPr>
        <a:xfrm rot="10800000">
          <a:off x="0" y="2154420"/>
          <a:ext cx="6261196" cy="724566"/>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Didact Gothic" panose="020B0604020202020204" charset="0"/>
            </a:rPr>
            <a:t>Model Training</a:t>
          </a:r>
        </a:p>
      </dsp:txBody>
      <dsp:txXfrm rot="10800000">
        <a:off x="0" y="2154420"/>
        <a:ext cx="6261196" cy="470801"/>
      </dsp:txXfrm>
    </dsp:sp>
    <dsp:sp modelId="{3BF5595E-4860-4B5B-B549-616845896022}">
      <dsp:nvSpPr>
        <dsp:cNvPr id="0" name=""/>
        <dsp:cNvSpPr/>
      </dsp:nvSpPr>
      <dsp:spPr>
        <a:xfrm rot="10800000">
          <a:off x="0" y="1436920"/>
          <a:ext cx="6261196" cy="724566"/>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Didact Gothic" panose="020B0604020202020204" charset="0"/>
            </a:rPr>
            <a:t>Combining with ERA5</a:t>
          </a:r>
        </a:p>
      </dsp:txBody>
      <dsp:txXfrm rot="-10800000">
        <a:off x="0" y="1436920"/>
        <a:ext cx="6261196" cy="254322"/>
      </dsp:txXfrm>
    </dsp:sp>
    <dsp:sp modelId="{C4F12D0E-DB40-44E3-B269-955FE106CEF1}">
      <dsp:nvSpPr>
        <dsp:cNvPr id="0" name=""/>
        <dsp:cNvSpPr/>
      </dsp:nvSpPr>
      <dsp:spPr>
        <a:xfrm>
          <a:off x="718" y="1691243"/>
          <a:ext cx="3100025" cy="216645"/>
        </a:xfrm>
        <a:prstGeom prst="rect">
          <a:avLst/>
        </a:prstGeom>
        <a:solidFill>
          <a:schemeClr val="bg1">
            <a:alpha val="90000"/>
          </a:schemeClr>
        </a:solidFill>
        <a:ln w="25400" cap="flat" cmpd="sng" algn="ctr">
          <a:solidFill>
            <a:srgbClr val="1B4F9B">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Didact Gothic" panose="020B0604020202020204" charset="0"/>
            </a:rPr>
            <a:t>Interpolation of GRACE and ERA5 Grids</a:t>
          </a:r>
        </a:p>
      </dsp:txBody>
      <dsp:txXfrm>
        <a:off x="718" y="1691243"/>
        <a:ext cx="3100025" cy="216645"/>
      </dsp:txXfrm>
    </dsp:sp>
    <dsp:sp modelId="{29B613B2-512E-4724-8F07-0540BD8BA945}">
      <dsp:nvSpPr>
        <dsp:cNvPr id="0" name=""/>
        <dsp:cNvSpPr/>
      </dsp:nvSpPr>
      <dsp:spPr>
        <a:xfrm>
          <a:off x="3100744" y="1691243"/>
          <a:ext cx="3159732" cy="216645"/>
        </a:xfrm>
        <a:prstGeom prst="rect">
          <a:avLst/>
        </a:prstGeom>
        <a:solidFill>
          <a:schemeClr val="bg1">
            <a:alpha val="90000"/>
          </a:schemeClr>
        </a:solidFill>
        <a:ln w="25400" cap="flat" cmpd="sng" algn="ctr">
          <a:solidFill>
            <a:srgbClr val="1B4F9B">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Didact Gothic" panose="020B0604020202020204" charset="0"/>
            </a:rPr>
            <a:t>Merging the two datasets</a:t>
          </a:r>
        </a:p>
      </dsp:txBody>
      <dsp:txXfrm>
        <a:off x="3100744" y="1691243"/>
        <a:ext cx="3159732" cy="216645"/>
      </dsp:txXfrm>
    </dsp:sp>
    <dsp:sp modelId="{D81B07B1-EFCD-43B0-858F-2DE6C07A7EE4}">
      <dsp:nvSpPr>
        <dsp:cNvPr id="0" name=""/>
        <dsp:cNvSpPr/>
      </dsp:nvSpPr>
      <dsp:spPr>
        <a:xfrm rot="10800000">
          <a:off x="0" y="719421"/>
          <a:ext cx="6261196" cy="724566"/>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Didact Gothic" panose="020B0604020202020204" charset="0"/>
            </a:rPr>
            <a:t>Land Mask Filtering</a:t>
          </a:r>
        </a:p>
      </dsp:txBody>
      <dsp:txXfrm rot="10800000">
        <a:off x="0" y="719421"/>
        <a:ext cx="6261196" cy="470801"/>
      </dsp:txXfrm>
    </dsp:sp>
    <dsp:sp modelId="{C0C9A4E0-8938-49EC-9E8E-D74731944DA7}">
      <dsp:nvSpPr>
        <dsp:cNvPr id="0" name=""/>
        <dsp:cNvSpPr/>
      </dsp:nvSpPr>
      <dsp:spPr>
        <a:xfrm rot="10800000">
          <a:off x="0" y="0"/>
          <a:ext cx="6261196" cy="724566"/>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Didact Gothic" panose="020B0604020202020204" charset="0"/>
            </a:rPr>
            <a:t>GRACE Dataset</a:t>
          </a:r>
        </a:p>
      </dsp:txBody>
      <dsp:txXfrm rot="10800000">
        <a:off x="0" y="0"/>
        <a:ext cx="6261196" cy="4708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5645F-0C79-4587-B040-AC04879EADC8}">
      <dsp:nvSpPr>
        <dsp:cNvPr id="0" name=""/>
        <dsp:cNvSpPr/>
      </dsp:nvSpPr>
      <dsp:spPr>
        <a:xfrm>
          <a:off x="0" y="345472"/>
          <a:ext cx="7640988" cy="378000"/>
        </a:xfrm>
        <a:prstGeom prst="rect">
          <a:avLst/>
        </a:prstGeom>
        <a:solidFill>
          <a:schemeClr val="dk2">
            <a:alpha val="90000"/>
            <a:tint val="40000"/>
            <a:hueOff val="0"/>
            <a:satOff val="0"/>
            <a:lumOff val="0"/>
            <a:alphaOff val="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sp>
    <dsp:sp modelId="{43B811CF-4AD6-4A8A-89F3-0E4A2FB53066}">
      <dsp:nvSpPr>
        <dsp:cNvPr id="0" name=""/>
        <dsp:cNvSpPr/>
      </dsp:nvSpPr>
      <dsp:spPr>
        <a:xfrm>
          <a:off x="382049" y="124072"/>
          <a:ext cx="5348691" cy="4428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solidFill>
            <a:schemeClr val="tx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2168" tIns="0" rIns="202168" bIns="0" numCol="1" spcCol="1270" anchor="ctr" anchorCtr="0">
          <a:noAutofit/>
        </a:bodyPr>
        <a:lstStyle/>
        <a:p>
          <a:pPr marL="0" lvl="0" indent="0" algn="l" defTabSz="666750">
            <a:lnSpc>
              <a:spcPct val="90000"/>
            </a:lnSpc>
            <a:spcBef>
              <a:spcPct val="0"/>
            </a:spcBef>
            <a:spcAft>
              <a:spcPct val="35000"/>
            </a:spcAft>
            <a:buNone/>
          </a:pPr>
          <a:r>
            <a:rPr lang="en-US" sz="1500" b="1" i="0" kern="1200" dirty="0" err="1">
              <a:solidFill>
                <a:schemeClr val="tx2"/>
              </a:solidFill>
            </a:rPr>
            <a:t>RandomForest</a:t>
          </a:r>
          <a:r>
            <a:rPr lang="en-US" sz="1500" b="1" i="0" kern="1200" dirty="0">
              <a:solidFill>
                <a:schemeClr val="tx2"/>
              </a:solidFill>
            </a:rPr>
            <a:t> Regressor Model</a:t>
          </a:r>
          <a:endParaRPr lang="en-US" sz="1500" b="1" kern="1200" dirty="0">
            <a:solidFill>
              <a:schemeClr val="tx2"/>
            </a:solidFill>
          </a:endParaRPr>
        </a:p>
      </dsp:txBody>
      <dsp:txXfrm>
        <a:off x="403665" y="145688"/>
        <a:ext cx="5305459" cy="399568"/>
      </dsp:txXfrm>
    </dsp:sp>
    <dsp:sp modelId="{2A8F9B2B-6198-4BFD-A78F-AA97162E0BDD}">
      <dsp:nvSpPr>
        <dsp:cNvPr id="0" name=""/>
        <dsp:cNvSpPr/>
      </dsp:nvSpPr>
      <dsp:spPr>
        <a:xfrm>
          <a:off x="0" y="1025872"/>
          <a:ext cx="7640988" cy="378000"/>
        </a:xfrm>
        <a:prstGeom prst="rect">
          <a:avLst/>
        </a:prstGeom>
        <a:solidFill>
          <a:schemeClr val="dk2">
            <a:alpha val="90000"/>
            <a:tint val="40000"/>
            <a:hueOff val="0"/>
            <a:satOff val="0"/>
            <a:lumOff val="0"/>
            <a:alphaOff val="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sp>
    <dsp:sp modelId="{A4CE9E5E-A34F-475C-B5C4-E8769F0BC096}">
      <dsp:nvSpPr>
        <dsp:cNvPr id="0" name=""/>
        <dsp:cNvSpPr/>
      </dsp:nvSpPr>
      <dsp:spPr>
        <a:xfrm>
          <a:off x="382049" y="804472"/>
          <a:ext cx="5348691" cy="4428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solidFill>
            <a:schemeClr val="tx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2168" tIns="0" rIns="202168" bIns="0" numCol="1" spcCol="1270" anchor="ctr" anchorCtr="0">
          <a:noAutofit/>
        </a:bodyPr>
        <a:lstStyle/>
        <a:p>
          <a:pPr marL="0" lvl="0" indent="0" algn="l" defTabSz="666750">
            <a:lnSpc>
              <a:spcPct val="90000"/>
            </a:lnSpc>
            <a:spcBef>
              <a:spcPct val="0"/>
            </a:spcBef>
            <a:spcAft>
              <a:spcPct val="35000"/>
            </a:spcAft>
            <a:buNone/>
          </a:pPr>
          <a:r>
            <a:rPr lang="en-US" sz="1500" b="1" i="0" kern="1200" dirty="0">
              <a:solidFill>
                <a:schemeClr val="tx2"/>
              </a:solidFill>
            </a:rPr>
            <a:t>XG-Boost Regressor Model</a:t>
          </a:r>
          <a:endParaRPr lang="en-US" sz="1500" b="1" kern="1200" dirty="0">
            <a:solidFill>
              <a:schemeClr val="tx2"/>
            </a:solidFill>
          </a:endParaRPr>
        </a:p>
      </dsp:txBody>
      <dsp:txXfrm>
        <a:off x="403665" y="826088"/>
        <a:ext cx="5305459" cy="399568"/>
      </dsp:txXfrm>
    </dsp:sp>
    <dsp:sp modelId="{C9706D92-EFEB-4064-8DD4-8717F86CBFFC}">
      <dsp:nvSpPr>
        <dsp:cNvPr id="0" name=""/>
        <dsp:cNvSpPr/>
      </dsp:nvSpPr>
      <dsp:spPr>
        <a:xfrm>
          <a:off x="0" y="1706272"/>
          <a:ext cx="7640988" cy="378000"/>
        </a:xfrm>
        <a:prstGeom prst="rect">
          <a:avLst/>
        </a:prstGeom>
        <a:solidFill>
          <a:schemeClr val="dk2">
            <a:alpha val="90000"/>
            <a:tint val="40000"/>
            <a:hueOff val="0"/>
            <a:satOff val="0"/>
            <a:lumOff val="0"/>
            <a:alphaOff val="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sp>
    <dsp:sp modelId="{646D7ED2-5B76-448C-9AB3-0245358E243B}">
      <dsp:nvSpPr>
        <dsp:cNvPr id="0" name=""/>
        <dsp:cNvSpPr/>
      </dsp:nvSpPr>
      <dsp:spPr>
        <a:xfrm>
          <a:off x="382049" y="1484872"/>
          <a:ext cx="5348691" cy="4428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solidFill>
            <a:schemeClr val="tx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2168" tIns="0" rIns="202168" bIns="0" numCol="1" spcCol="1270" anchor="ctr" anchorCtr="0">
          <a:noAutofit/>
        </a:bodyPr>
        <a:lstStyle/>
        <a:p>
          <a:pPr marL="0" lvl="0" indent="0" algn="l" defTabSz="666750">
            <a:lnSpc>
              <a:spcPct val="90000"/>
            </a:lnSpc>
            <a:spcBef>
              <a:spcPct val="0"/>
            </a:spcBef>
            <a:spcAft>
              <a:spcPct val="35000"/>
            </a:spcAft>
            <a:buNone/>
          </a:pPr>
          <a:r>
            <a:rPr lang="en-US" sz="1500" b="1" i="0" kern="1200" dirty="0" err="1">
              <a:solidFill>
                <a:schemeClr val="tx2"/>
              </a:solidFill>
            </a:rPr>
            <a:t>Catboost</a:t>
          </a:r>
          <a:r>
            <a:rPr lang="en-US" sz="1500" b="1" i="0" kern="1200" dirty="0">
              <a:solidFill>
                <a:schemeClr val="tx2"/>
              </a:solidFill>
            </a:rPr>
            <a:t> Regressor Model</a:t>
          </a:r>
          <a:endParaRPr lang="en-US" sz="1500" b="1" kern="1200" dirty="0">
            <a:solidFill>
              <a:schemeClr val="tx2"/>
            </a:solidFill>
          </a:endParaRPr>
        </a:p>
      </dsp:txBody>
      <dsp:txXfrm>
        <a:off x="403665" y="1506488"/>
        <a:ext cx="5305459" cy="399568"/>
      </dsp:txXfrm>
    </dsp:sp>
    <dsp:sp modelId="{94BB95DB-8DC7-4BB1-94CA-834CDDC449DA}">
      <dsp:nvSpPr>
        <dsp:cNvPr id="0" name=""/>
        <dsp:cNvSpPr/>
      </dsp:nvSpPr>
      <dsp:spPr>
        <a:xfrm>
          <a:off x="0" y="2386672"/>
          <a:ext cx="7640988" cy="378000"/>
        </a:xfrm>
        <a:prstGeom prst="rect">
          <a:avLst/>
        </a:prstGeom>
        <a:solidFill>
          <a:schemeClr val="dk2">
            <a:alpha val="90000"/>
            <a:tint val="40000"/>
            <a:hueOff val="0"/>
            <a:satOff val="0"/>
            <a:lumOff val="0"/>
            <a:alphaOff val="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sp>
    <dsp:sp modelId="{1642C50A-2ECA-4A80-BA11-494FC34DB1CC}">
      <dsp:nvSpPr>
        <dsp:cNvPr id="0" name=""/>
        <dsp:cNvSpPr/>
      </dsp:nvSpPr>
      <dsp:spPr>
        <a:xfrm>
          <a:off x="382049" y="2165272"/>
          <a:ext cx="5348691" cy="4428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solidFill>
            <a:schemeClr val="tx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2168" tIns="0" rIns="202168" bIns="0" numCol="1" spcCol="1270" anchor="ctr" anchorCtr="0">
          <a:noAutofit/>
        </a:bodyPr>
        <a:lstStyle/>
        <a:p>
          <a:pPr marL="0" lvl="0" indent="0" algn="l" defTabSz="666750">
            <a:lnSpc>
              <a:spcPct val="90000"/>
            </a:lnSpc>
            <a:spcBef>
              <a:spcPct val="0"/>
            </a:spcBef>
            <a:spcAft>
              <a:spcPct val="35000"/>
            </a:spcAft>
            <a:buNone/>
          </a:pPr>
          <a:r>
            <a:rPr lang="en-US" sz="1500" b="1" i="0" kern="1200" dirty="0">
              <a:solidFill>
                <a:schemeClr val="tx2"/>
              </a:solidFill>
            </a:rPr>
            <a:t>Decision Tree Regressor Model</a:t>
          </a:r>
          <a:endParaRPr lang="en-US" sz="1500" b="1" kern="1200" dirty="0">
            <a:solidFill>
              <a:schemeClr val="tx2"/>
            </a:solidFill>
          </a:endParaRPr>
        </a:p>
      </dsp:txBody>
      <dsp:txXfrm>
        <a:off x="403665" y="2186888"/>
        <a:ext cx="5305459" cy="399568"/>
      </dsp:txXfrm>
    </dsp:sp>
    <dsp:sp modelId="{20A45C3B-1B9A-47F5-AEE8-0C27C71D9B80}">
      <dsp:nvSpPr>
        <dsp:cNvPr id="0" name=""/>
        <dsp:cNvSpPr/>
      </dsp:nvSpPr>
      <dsp:spPr>
        <a:xfrm>
          <a:off x="0" y="3067072"/>
          <a:ext cx="7640988" cy="874125"/>
        </a:xfrm>
        <a:prstGeom prst="rect">
          <a:avLst/>
        </a:prstGeom>
        <a:solidFill>
          <a:schemeClr val="dk2">
            <a:alpha val="90000"/>
            <a:tint val="40000"/>
            <a:hueOff val="0"/>
            <a:satOff val="0"/>
            <a:lumOff val="0"/>
            <a:alphaOff val="0"/>
          </a:scheme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txBody>
        <a:bodyPr spcFirstLastPara="0" vert="horz" wrap="square" lIns="593026" tIns="312420" rIns="593026" bIns="106680" numCol="1" spcCol="1270" anchor="t" anchorCtr="0">
          <a:noAutofit/>
        </a:bodyPr>
        <a:lstStyle/>
        <a:p>
          <a:pPr marL="114300" lvl="1" indent="-114300" algn="l" defTabSz="666750">
            <a:lnSpc>
              <a:spcPct val="100000"/>
            </a:lnSpc>
            <a:spcBef>
              <a:spcPct val="0"/>
            </a:spcBef>
            <a:spcAft>
              <a:spcPct val="15000"/>
            </a:spcAft>
            <a:buFont typeface="Arial" panose="020B0604020202020204" pitchFamily="34" charset="0"/>
            <a:buChar char="•"/>
          </a:pPr>
          <a:r>
            <a:rPr lang="en-GB" sz="1500" b="0" i="0" kern="1200" dirty="0">
              <a:solidFill>
                <a:schemeClr val="tx2"/>
              </a:solidFill>
            </a:rPr>
            <a:t> </a:t>
          </a:r>
          <a:r>
            <a:rPr lang="en-GB" sz="1500" b="0" i="1" kern="1200" dirty="0">
              <a:solidFill>
                <a:schemeClr val="tx2"/>
              </a:solidFill>
            </a:rPr>
            <a:t>DGAM was consulted because of the model's ability to account for discrete non-linear values better than the conventional algorithms.</a:t>
          </a:r>
          <a:endParaRPr lang="en-US" sz="1500" i="1" kern="1200" dirty="0">
            <a:solidFill>
              <a:schemeClr val="tx2"/>
            </a:solidFill>
          </a:endParaRPr>
        </a:p>
      </dsp:txBody>
      <dsp:txXfrm>
        <a:off x="0" y="3067072"/>
        <a:ext cx="7640988" cy="874125"/>
      </dsp:txXfrm>
    </dsp:sp>
    <dsp:sp modelId="{2002682A-676B-4927-BB3A-8045DBDDEA8C}">
      <dsp:nvSpPr>
        <dsp:cNvPr id="0" name=""/>
        <dsp:cNvSpPr/>
      </dsp:nvSpPr>
      <dsp:spPr>
        <a:xfrm>
          <a:off x="382049" y="2845672"/>
          <a:ext cx="5348691" cy="4428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solidFill>
            <a:schemeClr val="tx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2168" tIns="0" rIns="202168" bIns="0" numCol="1" spcCol="1270" anchor="ctr" anchorCtr="0">
          <a:noAutofit/>
        </a:bodyPr>
        <a:lstStyle/>
        <a:p>
          <a:pPr marL="0" lvl="0" indent="0" algn="l" defTabSz="666750">
            <a:lnSpc>
              <a:spcPct val="90000"/>
            </a:lnSpc>
            <a:spcBef>
              <a:spcPct val="0"/>
            </a:spcBef>
            <a:spcAft>
              <a:spcPct val="35000"/>
            </a:spcAft>
            <a:buNone/>
          </a:pPr>
          <a:r>
            <a:rPr lang="en-US" sz="1500" b="1" i="0" kern="1200" dirty="0">
              <a:solidFill>
                <a:schemeClr val="tx2"/>
              </a:solidFill>
            </a:rPr>
            <a:t>Dynamic Generalized Additive Model (DGAM)</a:t>
          </a:r>
          <a:endParaRPr lang="en-US" sz="1500" b="1" kern="1200" dirty="0">
            <a:solidFill>
              <a:schemeClr val="tx2"/>
            </a:solidFill>
          </a:endParaRPr>
        </a:p>
      </dsp:txBody>
      <dsp:txXfrm>
        <a:off x="403665" y="2867288"/>
        <a:ext cx="5305459"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6C4CC-2154-479B-98E1-4869962C7400}">
      <dsp:nvSpPr>
        <dsp:cNvPr id="0" name=""/>
        <dsp:cNvSpPr/>
      </dsp:nvSpPr>
      <dsp:spPr>
        <a:xfrm>
          <a:off x="0" y="848"/>
          <a:ext cx="5239862" cy="352169"/>
        </a:xfrm>
        <a:prstGeom prst="roundRect">
          <a:avLst/>
        </a:prstGeom>
        <a:solidFill>
          <a:schemeClr val="accent1">
            <a:lumMod val="40000"/>
            <a:lumOff val="6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rgbClr val="4223A5"/>
              </a:solidFill>
              <a:latin typeface="Didact Gothic" panose="020B0604020202020204" charset="0"/>
            </a:rPr>
            <a:t>Averaged Random Forest Accuracy Metrics:</a:t>
          </a:r>
          <a:endParaRPr lang="en-NG" sz="1400" kern="1200" dirty="0">
            <a:solidFill>
              <a:srgbClr val="4223A5"/>
            </a:solidFill>
            <a:latin typeface="Didact Gothic" panose="020B0604020202020204" charset="0"/>
          </a:endParaRPr>
        </a:p>
      </dsp:txBody>
      <dsp:txXfrm>
        <a:off x="17191" y="18039"/>
        <a:ext cx="5205480" cy="317787"/>
      </dsp:txXfrm>
    </dsp:sp>
    <dsp:sp modelId="{EF283F1C-A7FF-4C9B-AB01-F8EFC6667733}">
      <dsp:nvSpPr>
        <dsp:cNvPr id="0" name=""/>
        <dsp:cNvSpPr/>
      </dsp:nvSpPr>
      <dsp:spPr>
        <a:xfrm>
          <a:off x="0" y="396615"/>
          <a:ext cx="5239862" cy="35216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solidFill>
                <a:srgbClr val="4223A5"/>
              </a:solidFill>
              <a:latin typeface="Didact Gothic" panose="020B0604020202020204" charset="0"/>
            </a:rPr>
            <a:t>Mean Squared Error</a:t>
          </a:r>
          <a:r>
            <a:rPr lang="en-US" sz="1400" b="0" i="0" kern="1200" dirty="0">
              <a:solidFill>
                <a:srgbClr val="4223A5"/>
              </a:solidFill>
              <a:latin typeface="Didact Gothic" panose="020B0604020202020204" charset="0"/>
            </a:rPr>
            <a:t>: 1158.86</a:t>
          </a:r>
          <a:endParaRPr lang="en-NG" sz="1400" kern="1200" dirty="0">
            <a:solidFill>
              <a:srgbClr val="4223A5"/>
            </a:solidFill>
            <a:latin typeface="Didact Gothic" panose="020B0604020202020204" charset="0"/>
          </a:endParaRPr>
        </a:p>
      </dsp:txBody>
      <dsp:txXfrm>
        <a:off x="17191" y="413806"/>
        <a:ext cx="5205480" cy="317787"/>
      </dsp:txXfrm>
    </dsp:sp>
    <dsp:sp modelId="{0F1623F2-470F-473E-B028-03488F56D151}">
      <dsp:nvSpPr>
        <dsp:cNvPr id="0" name=""/>
        <dsp:cNvSpPr/>
      </dsp:nvSpPr>
      <dsp:spPr>
        <a:xfrm>
          <a:off x="0" y="785828"/>
          <a:ext cx="5239862" cy="35216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solidFill>
                <a:srgbClr val="4223A5"/>
              </a:solidFill>
              <a:latin typeface="Didact Gothic" panose="020B0604020202020204" charset="0"/>
            </a:rPr>
            <a:t>Mean Absolute Error</a:t>
          </a:r>
          <a:r>
            <a:rPr lang="en-US" sz="1400" b="0" i="0" kern="1200" dirty="0">
              <a:solidFill>
                <a:srgbClr val="4223A5"/>
              </a:solidFill>
              <a:latin typeface="Didact Gothic" panose="020B0604020202020204" charset="0"/>
            </a:rPr>
            <a:t>: 12.71</a:t>
          </a:r>
          <a:endParaRPr lang="en-NG" sz="1400" kern="1200" dirty="0">
            <a:solidFill>
              <a:srgbClr val="4223A5"/>
            </a:solidFill>
            <a:latin typeface="Didact Gothic" panose="020B0604020202020204" charset="0"/>
          </a:endParaRPr>
        </a:p>
      </dsp:txBody>
      <dsp:txXfrm>
        <a:off x="17191" y="803019"/>
        <a:ext cx="5205480" cy="317787"/>
      </dsp:txXfrm>
    </dsp:sp>
    <dsp:sp modelId="{36209F85-C9D3-41B7-9428-0CF08FA94224}">
      <dsp:nvSpPr>
        <dsp:cNvPr id="0" name=""/>
        <dsp:cNvSpPr/>
      </dsp:nvSpPr>
      <dsp:spPr>
        <a:xfrm>
          <a:off x="0" y="1178318"/>
          <a:ext cx="5239862" cy="35216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solidFill>
                <a:srgbClr val="4223A5"/>
              </a:solidFill>
              <a:latin typeface="Didact Gothic" panose="020B0604020202020204" charset="0"/>
            </a:rPr>
            <a:t>R-squared</a:t>
          </a:r>
          <a:r>
            <a:rPr lang="en-US" sz="1400" b="0" i="0" kern="1200" dirty="0">
              <a:solidFill>
                <a:srgbClr val="4223A5"/>
              </a:solidFill>
              <a:latin typeface="Didact Gothic" panose="020B0604020202020204" charset="0"/>
            </a:rPr>
            <a:t>: 0.81</a:t>
          </a:r>
          <a:endParaRPr lang="en-NG" sz="1400" kern="1200" dirty="0">
            <a:solidFill>
              <a:srgbClr val="4223A5"/>
            </a:solidFill>
            <a:latin typeface="Didact Gothic" panose="020B0604020202020204" charset="0"/>
          </a:endParaRPr>
        </a:p>
      </dsp:txBody>
      <dsp:txXfrm>
        <a:off x="17191" y="1195509"/>
        <a:ext cx="5205480" cy="317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5FDE7-225B-475C-84C2-1A7D3DC095EE}">
      <dsp:nvSpPr>
        <dsp:cNvPr id="0" name=""/>
        <dsp:cNvSpPr/>
      </dsp:nvSpPr>
      <dsp:spPr>
        <a:xfrm>
          <a:off x="0" y="71384"/>
          <a:ext cx="2934101" cy="301859"/>
        </a:xfrm>
        <a:prstGeom prst="roundRect">
          <a:avLst/>
        </a:prstGeom>
        <a:solidFill>
          <a:schemeClr val="lt1">
            <a:hueOff val="0"/>
            <a:satOff val="0"/>
            <a:lumOff val="0"/>
            <a:alphaOff val="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latin typeface="Didact Gothic" panose="020B0604020202020204" charset="0"/>
            </a:rPr>
            <a:t>Avg Accuracy Metrics with all 10 variables:</a:t>
          </a:r>
          <a:endParaRPr lang="en-NG" sz="1200" kern="1200" dirty="0">
            <a:latin typeface="Didact Gothic" panose="020B0604020202020204" charset="0"/>
          </a:endParaRPr>
        </a:p>
      </dsp:txBody>
      <dsp:txXfrm>
        <a:off x="14736" y="86120"/>
        <a:ext cx="2904629" cy="272387"/>
      </dsp:txXfrm>
    </dsp:sp>
    <dsp:sp modelId="{414BE1F5-95E8-41F9-A461-27364BB1636F}">
      <dsp:nvSpPr>
        <dsp:cNvPr id="0" name=""/>
        <dsp:cNvSpPr/>
      </dsp:nvSpPr>
      <dsp:spPr>
        <a:xfrm>
          <a:off x="0" y="407804"/>
          <a:ext cx="2934101" cy="301859"/>
        </a:xfrm>
        <a:prstGeom prst="roundRect">
          <a:avLst/>
        </a:prstGeom>
        <a:solidFill>
          <a:schemeClr val="lt1">
            <a:hueOff val="0"/>
            <a:satOff val="0"/>
            <a:lumOff val="0"/>
            <a:alphaOff val="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latin typeface="Didact Gothic" panose="020B0604020202020204" charset="0"/>
            </a:rPr>
            <a:t>Mean Squared Error</a:t>
          </a:r>
          <a:r>
            <a:rPr lang="en-US" sz="1200" b="0" i="0" kern="1200" dirty="0">
              <a:latin typeface="Didact Gothic" panose="020B0604020202020204" charset="0"/>
            </a:rPr>
            <a:t>: 1158.86</a:t>
          </a:r>
          <a:endParaRPr lang="en-NG" sz="1200" kern="1200" dirty="0">
            <a:latin typeface="Didact Gothic" panose="020B0604020202020204" charset="0"/>
          </a:endParaRPr>
        </a:p>
      </dsp:txBody>
      <dsp:txXfrm>
        <a:off x="14736" y="422540"/>
        <a:ext cx="2904629" cy="272387"/>
      </dsp:txXfrm>
    </dsp:sp>
    <dsp:sp modelId="{ADF7F305-8B55-4D47-A2A7-994E52453DE3}">
      <dsp:nvSpPr>
        <dsp:cNvPr id="0" name=""/>
        <dsp:cNvSpPr/>
      </dsp:nvSpPr>
      <dsp:spPr>
        <a:xfrm>
          <a:off x="0" y="744224"/>
          <a:ext cx="2934101" cy="301859"/>
        </a:xfrm>
        <a:prstGeom prst="roundRect">
          <a:avLst/>
        </a:prstGeom>
        <a:solidFill>
          <a:schemeClr val="lt1">
            <a:hueOff val="0"/>
            <a:satOff val="0"/>
            <a:lumOff val="0"/>
            <a:alphaOff val="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latin typeface="Didact Gothic" panose="020B0604020202020204" charset="0"/>
            </a:rPr>
            <a:t>Mean Absolute Error</a:t>
          </a:r>
          <a:r>
            <a:rPr lang="en-US" sz="1200" b="0" i="0" kern="1200" dirty="0">
              <a:latin typeface="Didact Gothic" panose="020B0604020202020204" charset="0"/>
            </a:rPr>
            <a:t>: 12.71</a:t>
          </a:r>
          <a:endParaRPr lang="en-NG" sz="1200" kern="1200" dirty="0">
            <a:latin typeface="Didact Gothic" panose="020B0604020202020204" charset="0"/>
          </a:endParaRPr>
        </a:p>
      </dsp:txBody>
      <dsp:txXfrm>
        <a:off x="14736" y="758960"/>
        <a:ext cx="2904629" cy="272387"/>
      </dsp:txXfrm>
    </dsp:sp>
    <dsp:sp modelId="{585C1918-9A8F-4C54-859F-5D7C77D27036}">
      <dsp:nvSpPr>
        <dsp:cNvPr id="0" name=""/>
        <dsp:cNvSpPr/>
      </dsp:nvSpPr>
      <dsp:spPr>
        <a:xfrm>
          <a:off x="0" y="1080644"/>
          <a:ext cx="2934101" cy="301859"/>
        </a:xfrm>
        <a:prstGeom prst="roundRect">
          <a:avLst/>
        </a:prstGeom>
        <a:solidFill>
          <a:schemeClr val="lt1">
            <a:hueOff val="0"/>
            <a:satOff val="0"/>
            <a:lumOff val="0"/>
            <a:alphaOff val="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latin typeface="Didact Gothic" panose="020B0604020202020204" charset="0"/>
            </a:rPr>
            <a:t>R-squared</a:t>
          </a:r>
          <a:r>
            <a:rPr lang="en-US" sz="1200" b="0" i="0" kern="1200" dirty="0">
              <a:latin typeface="Didact Gothic" panose="020B0604020202020204" charset="0"/>
            </a:rPr>
            <a:t>: 0.81</a:t>
          </a:r>
          <a:endParaRPr lang="en-NG" sz="1200" kern="1200" dirty="0">
            <a:latin typeface="Didact Gothic" panose="020B0604020202020204" charset="0"/>
          </a:endParaRPr>
        </a:p>
      </dsp:txBody>
      <dsp:txXfrm>
        <a:off x="14736" y="1095380"/>
        <a:ext cx="2904629" cy="2723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58ABB-3A91-462A-9ECB-81FE0429D524}">
      <dsp:nvSpPr>
        <dsp:cNvPr id="0" name=""/>
        <dsp:cNvSpPr/>
      </dsp:nvSpPr>
      <dsp:spPr>
        <a:xfrm>
          <a:off x="0" y="19112"/>
          <a:ext cx="2934101" cy="327015"/>
        </a:xfrm>
        <a:prstGeom prst="roundRect">
          <a:avLst/>
        </a:prstGeom>
        <a:solidFill>
          <a:schemeClr val="lt1">
            <a:hueOff val="0"/>
            <a:satOff val="0"/>
            <a:lumOff val="0"/>
            <a:alphaOff val="0"/>
          </a:schemeClr>
        </a:solidFill>
        <a:ln w="25400" cap="flat" cmpd="sng" algn="ctr">
          <a:solidFill>
            <a:srgbClr val="1B4F9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a:solidFill>
                <a:srgbClr val="FF0000"/>
              </a:solidFill>
              <a:latin typeface="Didact Gothic" panose="020B0604020202020204" charset="0"/>
            </a:rPr>
            <a:t>Metrics of selected variables:</a:t>
          </a:r>
          <a:endParaRPr lang="en-NG" sz="1300" kern="1200" dirty="0">
            <a:solidFill>
              <a:srgbClr val="FF0000"/>
            </a:solidFill>
            <a:latin typeface="Didact Gothic" panose="020B0604020202020204" charset="0"/>
          </a:endParaRPr>
        </a:p>
      </dsp:txBody>
      <dsp:txXfrm>
        <a:off x="15964" y="35076"/>
        <a:ext cx="2902173" cy="295087"/>
      </dsp:txXfrm>
    </dsp:sp>
    <dsp:sp modelId="{23BEA0AB-6A1F-4527-B25A-6DB5EEABB798}">
      <dsp:nvSpPr>
        <dsp:cNvPr id="0" name=""/>
        <dsp:cNvSpPr/>
      </dsp:nvSpPr>
      <dsp:spPr>
        <a:xfrm>
          <a:off x="0" y="383567"/>
          <a:ext cx="2934101" cy="327015"/>
        </a:xfrm>
        <a:prstGeom prst="roundRect">
          <a:avLst/>
        </a:prstGeom>
        <a:solidFill>
          <a:schemeClr val="lt1">
            <a:hueOff val="0"/>
            <a:satOff val="0"/>
            <a:lumOff val="0"/>
            <a:alphaOff val="0"/>
          </a:schemeClr>
        </a:solidFill>
        <a:ln w="25400" cap="flat" cmpd="sng" algn="ctr">
          <a:solidFill>
            <a:srgbClr val="1B4F9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solidFill>
                <a:schemeClr val="tx1"/>
              </a:solidFill>
              <a:latin typeface="Didact Gothic" panose="020B0604020202020204" charset="0"/>
            </a:rPr>
            <a:t>Mean Squared Error</a:t>
          </a:r>
          <a:r>
            <a:rPr lang="en-US" sz="1300" b="0" i="0" kern="1200" dirty="0">
              <a:solidFill>
                <a:schemeClr val="tx1"/>
              </a:solidFill>
              <a:latin typeface="Didact Gothic" panose="020B0604020202020204" charset="0"/>
            </a:rPr>
            <a:t>: </a:t>
          </a:r>
          <a:r>
            <a:rPr lang="en-US" sz="1300" b="0" i="0" kern="1200" dirty="0">
              <a:solidFill>
                <a:srgbClr val="FF0000"/>
              </a:solidFill>
              <a:latin typeface="Didact Gothic" panose="020B0604020202020204" charset="0"/>
            </a:rPr>
            <a:t>888.87</a:t>
          </a:r>
          <a:endParaRPr lang="en-NG" sz="1300" kern="1200" dirty="0">
            <a:solidFill>
              <a:srgbClr val="FF0000"/>
            </a:solidFill>
            <a:latin typeface="Didact Gothic" panose="020B0604020202020204" charset="0"/>
          </a:endParaRPr>
        </a:p>
      </dsp:txBody>
      <dsp:txXfrm>
        <a:off x="15964" y="399531"/>
        <a:ext cx="2902173" cy="295087"/>
      </dsp:txXfrm>
    </dsp:sp>
    <dsp:sp modelId="{974E5C0B-2B9E-417C-9082-E59301A2115B}">
      <dsp:nvSpPr>
        <dsp:cNvPr id="0" name=""/>
        <dsp:cNvSpPr/>
      </dsp:nvSpPr>
      <dsp:spPr>
        <a:xfrm>
          <a:off x="0" y="748022"/>
          <a:ext cx="2934101" cy="327015"/>
        </a:xfrm>
        <a:prstGeom prst="roundRect">
          <a:avLst/>
        </a:prstGeom>
        <a:solidFill>
          <a:schemeClr val="lt1">
            <a:hueOff val="0"/>
            <a:satOff val="0"/>
            <a:lumOff val="0"/>
            <a:alphaOff val="0"/>
          </a:schemeClr>
        </a:solidFill>
        <a:ln w="25400" cap="flat" cmpd="sng" algn="ctr">
          <a:solidFill>
            <a:srgbClr val="1B4F9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solidFill>
                <a:schemeClr val="tx1"/>
              </a:solidFill>
              <a:latin typeface="Didact Gothic" panose="020B0604020202020204" charset="0"/>
            </a:rPr>
            <a:t>Mean Absolute Error</a:t>
          </a:r>
          <a:r>
            <a:rPr lang="en-US" sz="1300" b="0" i="0" kern="1200" dirty="0">
              <a:solidFill>
                <a:schemeClr val="tx1"/>
              </a:solidFill>
              <a:latin typeface="Didact Gothic" panose="020B0604020202020204" charset="0"/>
            </a:rPr>
            <a:t>: </a:t>
          </a:r>
          <a:r>
            <a:rPr lang="en-US" sz="1300" b="1" i="0" kern="1200" dirty="0">
              <a:solidFill>
                <a:srgbClr val="FF0000"/>
              </a:solidFill>
              <a:latin typeface="Didact Gothic" panose="020B0604020202020204" charset="0"/>
            </a:rPr>
            <a:t>11.83</a:t>
          </a:r>
          <a:endParaRPr lang="en-NG" sz="1300" kern="1200" dirty="0">
            <a:solidFill>
              <a:srgbClr val="FF0000"/>
            </a:solidFill>
            <a:latin typeface="Didact Gothic" panose="020B0604020202020204" charset="0"/>
          </a:endParaRPr>
        </a:p>
      </dsp:txBody>
      <dsp:txXfrm>
        <a:off x="15964" y="763986"/>
        <a:ext cx="2902173" cy="295087"/>
      </dsp:txXfrm>
    </dsp:sp>
    <dsp:sp modelId="{62274EEC-9190-4592-AB39-D15DD9CBAF54}">
      <dsp:nvSpPr>
        <dsp:cNvPr id="0" name=""/>
        <dsp:cNvSpPr/>
      </dsp:nvSpPr>
      <dsp:spPr>
        <a:xfrm>
          <a:off x="0" y="1112477"/>
          <a:ext cx="2934101" cy="327015"/>
        </a:xfrm>
        <a:prstGeom prst="roundRect">
          <a:avLst/>
        </a:prstGeom>
        <a:solidFill>
          <a:schemeClr val="lt1">
            <a:hueOff val="0"/>
            <a:satOff val="0"/>
            <a:lumOff val="0"/>
            <a:alphaOff val="0"/>
          </a:schemeClr>
        </a:solidFill>
        <a:ln w="25400" cap="flat" cmpd="sng" algn="ctr">
          <a:solidFill>
            <a:srgbClr val="1B4F9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solidFill>
                <a:schemeClr val="tx1"/>
              </a:solidFill>
              <a:latin typeface="Didact Gothic" panose="020B0604020202020204" charset="0"/>
            </a:rPr>
            <a:t>R-squared</a:t>
          </a:r>
          <a:r>
            <a:rPr lang="en-US" sz="1300" b="0" i="0" kern="1200" dirty="0">
              <a:solidFill>
                <a:srgbClr val="FF0000"/>
              </a:solidFill>
              <a:latin typeface="Didact Gothic" panose="020B0604020202020204" charset="0"/>
            </a:rPr>
            <a:t>: 0.84</a:t>
          </a:r>
          <a:endParaRPr lang="en-NG" sz="1300" kern="1200" dirty="0">
            <a:solidFill>
              <a:srgbClr val="FF0000"/>
            </a:solidFill>
            <a:latin typeface="Didact Gothic" panose="020B0604020202020204" charset="0"/>
          </a:endParaRPr>
        </a:p>
      </dsp:txBody>
      <dsp:txXfrm>
        <a:off x="15964" y="1128441"/>
        <a:ext cx="2902173" cy="295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DFF34-BE65-4607-9B1C-9D2F27B623F3}">
      <dsp:nvSpPr>
        <dsp:cNvPr id="0" name=""/>
        <dsp:cNvSpPr/>
      </dsp:nvSpPr>
      <dsp:spPr>
        <a:xfrm>
          <a:off x="0" y="32809"/>
          <a:ext cx="7704000" cy="767520"/>
        </a:xfrm>
        <a:prstGeom prst="roundRect">
          <a:avLst/>
        </a:prstGeom>
        <a:solidFill>
          <a:schemeClr val="lt1">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NG" sz="1800" b="1" i="0" kern="1200" dirty="0">
              <a:solidFill>
                <a:schemeClr val="tx2"/>
              </a:solidFill>
              <a:latin typeface="Didact Gothic" panose="020B0604020202020204" charset="0"/>
            </a:rPr>
            <a:t>Implement Advanced </a:t>
          </a:r>
          <a:r>
            <a:rPr lang="en-US" sz="1800" b="1" i="0" kern="1200" dirty="0">
              <a:solidFill>
                <a:schemeClr val="tx2"/>
              </a:solidFill>
              <a:latin typeface="Didact Gothic" panose="020B0604020202020204" charset="0"/>
            </a:rPr>
            <a:t>Modelling</a:t>
          </a:r>
          <a:r>
            <a:rPr lang="en-NG" sz="1800" b="1" i="0" kern="1200" dirty="0">
              <a:solidFill>
                <a:schemeClr val="tx2"/>
              </a:solidFill>
              <a:latin typeface="Didact Gothic" panose="020B0604020202020204" charset="0"/>
            </a:rPr>
            <a:t> Techniques</a:t>
          </a:r>
          <a:endParaRPr lang="en-NG" sz="1800" b="1" kern="1200" dirty="0">
            <a:solidFill>
              <a:schemeClr val="tx2"/>
            </a:solidFill>
            <a:latin typeface="Didact Gothic" panose="020B0604020202020204" charset="0"/>
          </a:endParaRPr>
        </a:p>
      </dsp:txBody>
      <dsp:txXfrm>
        <a:off x="37467" y="70276"/>
        <a:ext cx="7629066" cy="692586"/>
      </dsp:txXfrm>
    </dsp:sp>
    <dsp:sp modelId="{1F035C77-15B8-4C44-9B61-AD3154317AE3}">
      <dsp:nvSpPr>
        <dsp:cNvPr id="0" name=""/>
        <dsp:cNvSpPr/>
      </dsp:nvSpPr>
      <dsp:spPr>
        <a:xfrm>
          <a:off x="0" y="800329"/>
          <a:ext cx="7704000" cy="678960"/>
        </a:xfrm>
        <a:prstGeom prst="rect">
          <a:avLst/>
        </a:prstGeom>
        <a:noFill/>
        <a:ln>
          <a:solidFill>
            <a:schemeClr val="tx2"/>
          </a:solidFill>
        </a:ln>
        <a:effectLst/>
      </dsp:spPr>
      <dsp:style>
        <a:lnRef idx="0">
          <a:scrgbClr r="0" g="0" b="0"/>
        </a:lnRef>
        <a:fillRef idx="0">
          <a:scrgbClr r="0" g="0" b="0"/>
        </a:fillRef>
        <a:effectRef idx="0">
          <a:scrgbClr r="0" g="0" b="0"/>
        </a:effectRef>
        <a:fontRef idx="minor"/>
      </dsp:style>
      <dsp:txBody>
        <a:bodyPr spcFirstLastPara="0" vert="horz" wrap="square" lIns="24460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NG" sz="1400" b="0" i="0" kern="1200" dirty="0">
              <a:latin typeface="Didact Gothic" panose="020B0604020202020204" charset="0"/>
            </a:rPr>
            <a:t>Explore </a:t>
          </a:r>
          <a:r>
            <a:rPr lang="en-GB" sz="1400" b="0" i="0" kern="1200" dirty="0">
              <a:latin typeface="Didact Gothic" panose="020B0604020202020204" charset="0"/>
            </a:rPr>
            <a:t>advanced </a:t>
          </a:r>
          <a:r>
            <a:rPr lang="en-NG" sz="1400" b="0" i="0" kern="1200" dirty="0">
              <a:latin typeface="Didact Gothic" panose="020B0604020202020204" charset="0"/>
            </a:rPr>
            <a:t>models like </a:t>
          </a:r>
          <a:r>
            <a:rPr lang="en-GB" sz="1400" b="0" i="0" kern="1200" dirty="0">
              <a:latin typeface="Didact Gothic" panose="020B0604020202020204" charset="0"/>
            </a:rPr>
            <a:t>MWGR, </a:t>
          </a:r>
          <a:r>
            <a:rPr lang="en-NG" sz="1400" b="0" i="0" kern="1200" dirty="0">
              <a:latin typeface="Didact Gothic" panose="020B0604020202020204" charset="0"/>
            </a:rPr>
            <a:t>LSTM and CNN for spatiotemporal analysis</a:t>
          </a:r>
          <a:endParaRPr lang="en-NG" sz="1400" kern="1200" dirty="0">
            <a:latin typeface="Didact Gothic" panose="020B0604020202020204" charset="0"/>
          </a:endParaRPr>
        </a:p>
        <a:p>
          <a:pPr marL="114300" lvl="1" indent="-114300" algn="l" defTabSz="622300">
            <a:lnSpc>
              <a:spcPct val="90000"/>
            </a:lnSpc>
            <a:spcBef>
              <a:spcPct val="0"/>
            </a:spcBef>
            <a:spcAft>
              <a:spcPct val="20000"/>
            </a:spcAft>
            <a:buChar char="•"/>
          </a:pPr>
          <a:r>
            <a:rPr lang="en-NG" sz="1400" b="0" i="0" kern="1200" dirty="0">
              <a:latin typeface="Didact Gothic" panose="020B0604020202020204" charset="0"/>
            </a:rPr>
            <a:t>Develop multi-scale models to capture both local and global groundwater dynamics.</a:t>
          </a:r>
          <a:endParaRPr lang="en-NG" sz="1400" kern="1200" dirty="0">
            <a:latin typeface="Didact Gothic" panose="020B0604020202020204" charset="0"/>
          </a:endParaRPr>
        </a:p>
      </dsp:txBody>
      <dsp:txXfrm>
        <a:off x="0" y="800329"/>
        <a:ext cx="7704000" cy="678960"/>
      </dsp:txXfrm>
    </dsp:sp>
    <dsp:sp modelId="{96C240A3-B076-4C40-A006-B3815F4DC157}">
      <dsp:nvSpPr>
        <dsp:cNvPr id="0" name=""/>
        <dsp:cNvSpPr/>
      </dsp:nvSpPr>
      <dsp:spPr>
        <a:xfrm>
          <a:off x="0" y="1479289"/>
          <a:ext cx="7704000" cy="767520"/>
        </a:xfrm>
        <a:prstGeom prst="roundRect">
          <a:avLst/>
        </a:prstGeom>
        <a:solidFill>
          <a:schemeClr val="lt1">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i="0" kern="1200" dirty="0">
              <a:solidFill>
                <a:schemeClr val="tx2"/>
              </a:solidFill>
              <a:latin typeface="Didact Gothic" panose="020B0604020202020204" charset="0"/>
            </a:rPr>
            <a:t>Expand Exogenous Variables</a:t>
          </a:r>
          <a:endParaRPr lang="en-NG" sz="1800" b="1" kern="1200" dirty="0">
            <a:solidFill>
              <a:schemeClr val="tx2"/>
            </a:solidFill>
            <a:latin typeface="Didact Gothic" panose="020B0604020202020204" charset="0"/>
          </a:endParaRPr>
        </a:p>
      </dsp:txBody>
      <dsp:txXfrm>
        <a:off x="37467" y="1516756"/>
        <a:ext cx="7629066" cy="692586"/>
      </dsp:txXfrm>
    </dsp:sp>
    <dsp:sp modelId="{EAB381FB-B2DC-4781-904B-3F58C4C875ED}">
      <dsp:nvSpPr>
        <dsp:cNvPr id="0" name=""/>
        <dsp:cNvSpPr/>
      </dsp:nvSpPr>
      <dsp:spPr>
        <a:xfrm>
          <a:off x="0" y="2246809"/>
          <a:ext cx="7704000" cy="721395"/>
        </a:xfrm>
        <a:prstGeom prst="rect">
          <a:avLst/>
        </a:prstGeom>
        <a:noFill/>
        <a:ln>
          <a:solidFill>
            <a:schemeClr val="tx2"/>
          </a:solidFill>
        </a:ln>
        <a:effectLst/>
      </dsp:spPr>
      <dsp:style>
        <a:lnRef idx="0">
          <a:scrgbClr r="0" g="0" b="0"/>
        </a:lnRef>
        <a:fillRef idx="0">
          <a:scrgbClr r="0" g="0" b="0"/>
        </a:fillRef>
        <a:effectRef idx="0">
          <a:scrgbClr r="0" g="0" b="0"/>
        </a:effectRef>
        <a:fontRef idx="minor"/>
      </dsp:style>
      <dsp:txBody>
        <a:bodyPr spcFirstLastPara="0" vert="horz" wrap="square" lIns="24460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b="1" i="0" kern="1200" dirty="0">
              <a:latin typeface="Didact Gothic" panose="020B0604020202020204" charset="0"/>
            </a:rPr>
            <a:t>Include Human Use/Consumption Data</a:t>
          </a:r>
          <a:endParaRPr lang="en-NG" sz="1400" kern="1200" dirty="0">
            <a:latin typeface="Didact Gothic" panose="020B0604020202020204" charset="0"/>
          </a:endParaRPr>
        </a:p>
        <a:p>
          <a:pPr marL="114300" lvl="1" indent="-114300" algn="l" defTabSz="622300">
            <a:lnSpc>
              <a:spcPct val="90000"/>
            </a:lnSpc>
            <a:spcBef>
              <a:spcPct val="0"/>
            </a:spcBef>
            <a:spcAft>
              <a:spcPct val="20000"/>
            </a:spcAft>
            <a:buChar char="•"/>
          </a:pPr>
          <a:r>
            <a:rPr lang="en-GB" sz="1400" b="1" i="0" kern="1200" dirty="0">
              <a:latin typeface="Didact Gothic" panose="020B0604020202020204" charset="0"/>
            </a:rPr>
            <a:t>Add More Variables Beyond Current 10 </a:t>
          </a:r>
          <a:r>
            <a:rPr lang="en-GB" sz="1400" b="0" i="0" kern="1200" dirty="0">
              <a:latin typeface="Didact Gothic" panose="020B0604020202020204" charset="0"/>
            </a:rPr>
            <a:t>such</a:t>
          </a:r>
          <a:r>
            <a:rPr lang="en-GB" sz="1400" b="1" i="0" kern="1200" dirty="0">
              <a:latin typeface="Didact Gothic" panose="020B0604020202020204" charset="0"/>
            </a:rPr>
            <a:t> </a:t>
          </a:r>
          <a:r>
            <a:rPr lang="en-GB" sz="1400" b="0" i="0" kern="1200" dirty="0">
              <a:latin typeface="Didact Gothic" panose="020B0604020202020204" charset="0"/>
            </a:rPr>
            <a:t>as land use changes, groundwater recharge rates, and socio-economic </a:t>
          </a:r>
          <a:r>
            <a:rPr lang="en-GB" sz="1400" b="0" i="0" kern="1200" dirty="0">
              <a:solidFill>
                <a:schemeClr val="tx1"/>
              </a:solidFill>
              <a:latin typeface="Didact Gothic" panose="020B0604020202020204" charset="0"/>
            </a:rPr>
            <a:t>indicators.</a:t>
          </a:r>
          <a:endParaRPr lang="en-NG" sz="1400" b="0" kern="1200" dirty="0">
            <a:solidFill>
              <a:schemeClr val="tx1"/>
            </a:solidFill>
            <a:latin typeface="Didact Gothic" panose="020B0604020202020204" charset="0"/>
          </a:endParaRPr>
        </a:p>
      </dsp:txBody>
      <dsp:txXfrm>
        <a:off x="0" y="2246809"/>
        <a:ext cx="7704000" cy="721395"/>
      </dsp:txXfrm>
    </dsp:sp>
    <dsp:sp modelId="{00216818-F3DD-470E-A8B7-76E702E7297F}">
      <dsp:nvSpPr>
        <dsp:cNvPr id="0" name=""/>
        <dsp:cNvSpPr/>
      </dsp:nvSpPr>
      <dsp:spPr>
        <a:xfrm>
          <a:off x="0" y="2968204"/>
          <a:ext cx="7704000" cy="767520"/>
        </a:xfrm>
        <a:prstGeom prst="roundRect">
          <a:avLst/>
        </a:prstGeom>
        <a:solidFill>
          <a:schemeClr val="lt1">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i="0" kern="1200" dirty="0">
              <a:solidFill>
                <a:schemeClr val="tx2"/>
              </a:solidFill>
              <a:latin typeface="Didact Gothic" panose="020B0604020202020204" charset="0"/>
            </a:rPr>
            <a:t>Scale Up Compute</a:t>
          </a:r>
          <a:endParaRPr lang="en-NG" sz="1800" b="1" kern="1200" dirty="0">
            <a:solidFill>
              <a:schemeClr val="tx2"/>
            </a:solidFill>
            <a:latin typeface="Didact Gothic" panose="020B0604020202020204" charset="0"/>
          </a:endParaRPr>
        </a:p>
      </dsp:txBody>
      <dsp:txXfrm>
        <a:off x="37467" y="3005671"/>
        <a:ext cx="7629066"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Expand Exogenous Variables</a:t>
            </a:r>
          </a:p>
          <a:p>
            <a:pPr lvl="1"/>
            <a:r>
              <a:rPr lang="en-GB" b="1" dirty="0"/>
              <a:t>Include Human Use/Consumption Data</a:t>
            </a:r>
            <a:endParaRPr lang="en-GB" dirty="0"/>
          </a:p>
          <a:p>
            <a:pPr lvl="1"/>
            <a:r>
              <a:rPr lang="en-GB" dirty="0"/>
              <a:t>Integrate data on water extraction, irrigation practices, and urban consumption.</a:t>
            </a:r>
          </a:p>
          <a:p>
            <a:pPr lvl="1"/>
            <a:r>
              <a:rPr lang="en-GB" b="1" dirty="0"/>
              <a:t>Benefit</a:t>
            </a:r>
            <a:r>
              <a:rPr lang="en-GB" dirty="0"/>
              <a:t>: Enhance model predictions by accounting for anthropogenic impacts on groundwater levels.</a:t>
            </a:r>
          </a:p>
          <a:p>
            <a:endParaRPr lang="en-NG" dirty="0"/>
          </a:p>
        </p:txBody>
      </p:sp>
    </p:spTree>
    <p:extLst>
      <p:ext uri="{BB962C8B-B14F-4D97-AF65-F5344CB8AC3E}">
        <p14:creationId xmlns:p14="http://schemas.microsoft.com/office/powerpoint/2010/main" val="426368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r>
              <a:rPr lang="en-US" dirty="0"/>
              <a:t>Feature Importance “Analysis”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This chart shows the </a:t>
            </a:r>
            <a:r>
              <a:rPr lang="en-GB" b="1" dirty="0" err="1"/>
              <a:t>LWE_Thickness</a:t>
            </a:r>
            <a:r>
              <a:rPr lang="en-GB" b="1" dirty="0"/>
              <a:t> (Liquid Water Equivalent Thickness) over time</a:t>
            </a:r>
            <a:r>
              <a:rPr lang="en-GB" dirty="0"/>
              <a:t>, which is a measure used in GRACE (Gravity Recovery and Climate Experiment) satellite data to represent changes in water storage. The x-axis represents </a:t>
            </a:r>
            <a:r>
              <a:rPr lang="en-GB" b="1" dirty="0"/>
              <a:t>time</a:t>
            </a:r>
            <a:r>
              <a:rPr lang="en-GB" dirty="0"/>
              <a:t>, spanning from approximately 2002 to 2021, while the y-axis shows the </a:t>
            </a:r>
            <a:r>
              <a:rPr lang="en-GB" b="1" dirty="0" err="1"/>
              <a:t>LWE_Thickness</a:t>
            </a:r>
            <a:r>
              <a:rPr lang="en-GB" dirty="0"/>
              <a:t> values in </a:t>
            </a:r>
            <a:r>
              <a:rPr lang="en-GB" dirty="0" err="1"/>
              <a:t>millimeters</a:t>
            </a:r>
            <a:r>
              <a:rPr lang="en-GB" dirty="0"/>
              <a:t>.</a:t>
            </a:r>
          </a:p>
          <a:p>
            <a:r>
              <a:rPr lang="en-GB" b="1" dirty="0"/>
              <a:t>Key Points:</a:t>
            </a:r>
          </a:p>
          <a:p>
            <a:r>
              <a:rPr lang="en-GB" b="1" dirty="0"/>
              <a:t>Declining Trend</a:t>
            </a:r>
            <a:r>
              <a:rPr lang="en-GB" dirty="0"/>
              <a:t>: The graph shows a significant downward trend in </a:t>
            </a:r>
            <a:r>
              <a:rPr lang="en-GB" dirty="0" err="1"/>
              <a:t>LWE_Thickness</a:t>
            </a:r>
            <a:r>
              <a:rPr lang="en-GB" dirty="0"/>
              <a:t> over time, indicating a reduction in water storage or groundwater levels. This likely reflects long-term depletion of groundwater or loss of water mass in the studied region.</a:t>
            </a:r>
          </a:p>
          <a:p>
            <a:r>
              <a:rPr lang="en-GB" b="1" dirty="0"/>
              <a:t>Seasonal and Interannual Variability</a:t>
            </a:r>
            <a:r>
              <a:rPr lang="en-GB" dirty="0"/>
              <a:t>:</a:t>
            </a:r>
          </a:p>
          <a:p>
            <a:pPr lvl="1"/>
            <a:r>
              <a:rPr lang="en-GB" dirty="0"/>
              <a:t>The vertical spikes represent seasonal or interannual variability in water storage, with periods of high gain and loss.</a:t>
            </a:r>
          </a:p>
          <a:p>
            <a:pPr lvl="1"/>
            <a:r>
              <a:rPr lang="en-GB" dirty="0"/>
              <a:t>These fluctuations are likely tied to seasonal weather patterns (e.g., rainfall, snowmelt, and evaporation rates).</a:t>
            </a:r>
          </a:p>
          <a:p>
            <a:r>
              <a:rPr lang="en-GB" b="1" dirty="0"/>
              <a:t>Increasing Amplitude</a:t>
            </a:r>
            <a:r>
              <a:rPr lang="en-GB" dirty="0"/>
              <a:t>:</a:t>
            </a:r>
          </a:p>
          <a:p>
            <a:pPr lvl="1"/>
            <a:r>
              <a:rPr lang="en-GB" dirty="0"/>
              <a:t>The amplitude of these fluctuations appears to increase over time, especially after 2010. This may suggest more extreme seasonal changes, where wet and dry periods have become more pronounced.</a:t>
            </a:r>
          </a:p>
          <a:p>
            <a:endParaRPr lang="en-NG" dirty="0"/>
          </a:p>
        </p:txBody>
      </p:sp>
    </p:spTree>
    <p:extLst>
      <p:ext uri="{BB962C8B-B14F-4D97-AF65-F5344CB8AC3E}">
        <p14:creationId xmlns:p14="http://schemas.microsoft.com/office/powerpoint/2010/main" val="150669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Generalised additive models (GAMs) are increasingly popular tools for estimating smooth nonlinear relationships between predictors and response variables. GAMs are particularly relevant in ecology for representing hierarchical functions for discrete responses that encompass complex features including zero inflation, truncation and uneven sampling. However, GAMs are less useful for producing forecasts as their smooth functions provide unstable predictions outside the range of training data.</a:t>
            </a:r>
          </a:p>
          <a:p>
            <a:r>
              <a:rPr lang="en-GB"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We introduce dynamic generalised additive models (DGAMs), where the GAM linear predictor is jointly estimated with unobserved dynamic components to model time series that evolve as a function of nonlinear predictor associations and latent temporal processes. These models are especially useful for analysing multiple series, as they can estimate hierarchical smooth functions while learning complex temporal associations via dimension-reduced latent factor processes. We implement our models in the </a:t>
            </a:r>
            <a:r>
              <a:rPr lang="en-GB" sz="1100" b="0" i="0" u="none" strike="noStrike" cap="small" dirty="0" err="1">
                <a:solidFill>
                  <a:srgbClr val="000000"/>
                </a:solidFill>
                <a:effectLst/>
                <a:latin typeface="Arial" panose="020B0604020202020204"/>
                <a:ea typeface="Arial" panose="020B0604020202020204"/>
                <a:cs typeface="Arial" panose="020B0604020202020204"/>
                <a:sym typeface="Arial" panose="020B0604020202020204"/>
              </a:rPr>
              <a:t>mvgam</a:t>
            </a:r>
            <a:r>
              <a:rPr lang="en-GB"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R package, which estimates unobserved parameters for smoothing splines and latent temporal processes in a probabilistic framework.</a:t>
            </a:r>
          </a:p>
          <a:p>
            <a:r>
              <a:rPr lang="en-GB"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Using simulations, we illustrate how our models outperform competing formulations in realistic ecological forecasting tasks while identifying important smooth predictor functions. We use a real-world case study to highlight some of </a:t>
            </a:r>
            <a:r>
              <a:rPr lang="en-GB" sz="1100" b="0" i="0" u="none" strike="noStrike" cap="small" dirty="0" err="1">
                <a:solidFill>
                  <a:srgbClr val="000000"/>
                </a:solidFill>
                <a:effectLst/>
                <a:latin typeface="Arial" panose="020B0604020202020204"/>
                <a:ea typeface="Arial" panose="020B0604020202020204"/>
                <a:cs typeface="Arial" panose="020B0604020202020204"/>
                <a:sym typeface="Arial" panose="020B0604020202020204"/>
              </a:rPr>
              <a:t>mvgam</a:t>
            </a:r>
            <a:r>
              <a:rPr lang="en-GB"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's</a:t>
            </a:r>
            <a:r>
              <a:rPr lang="en-GB"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key features, which include functions for calculating correlations among series' latent trends, performing model selection using rolling window forecasts and posterior predictive checks, online data augmentation via a recursive particle filter and visualising probabilistic uncertainties for smooth functions and predictions.</a:t>
            </a:r>
          </a:p>
          <a:p>
            <a:r>
              <a:rPr lang="en-GB"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Dynamic GAMs (DGAMs) offer a solution to the challenge of forecasting discrete time series while estimating ecologically relevant nonlinear predictor associations. Our Bayesian latent factor approach will be particularly useful for exploring competing dynamic ecological models that encompass hierarchical smoothing structures while providing forecasts with robust uncertainties, tasks that are becoming increasingly important in applied ecology.</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r>
              <a:rPr lang="en-US"/>
              <a:t>This identifies RandomForest as the best performing model with lowest error margin for the forecast analysis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G" dirty="0"/>
          </a:p>
        </p:txBody>
      </p:sp>
    </p:spTree>
    <p:extLst>
      <p:ext uri="{BB962C8B-B14F-4D97-AF65-F5344CB8AC3E}">
        <p14:creationId xmlns:p14="http://schemas.microsoft.com/office/powerpoint/2010/main" val="1880570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6625" y="874400"/>
            <a:ext cx="4967400" cy="2556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6618" y="3500275"/>
            <a:ext cx="4359000" cy="4095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367423"/>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1pPr>
            <a:lvl2pPr lvl="1"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2pPr>
            <a:lvl3pPr lvl="2"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3pPr>
            <a:lvl4pPr lvl="3"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4pPr>
            <a:lvl5pPr lvl="4"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5pPr>
            <a:lvl6pPr lvl="5"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6pPr>
            <a:lvl7pPr lvl="6"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7pPr>
            <a:lvl8pPr lvl="7"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8pPr>
            <a:lvl9pPr lvl="8"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lt2"/>
              </a:buClr>
              <a:buSzPts val="1400"/>
              <a:buFont typeface="Didact Gothic"/>
              <a:buChar char="■"/>
              <a:defRPr>
                <a:solidFill>
                  <a:schemeClr val="lt2"/>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6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20.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679248" y="298438"/>
            <a:ext cx="4177781" cy="42107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solidFill>
                  <a:srgbClr val="1B4F9B"/>
                </a:solidFill>
              </a:rPr>
              <a:t>Identifying Exogenous Variables for Forecasting GRACE Dataset</a:t>
            </a:r>
            <a:endParaRPr sz="4000" dirty="0">
              <a:solidFill>
                <a:srgbClr val="1B4F9B"/>
              </a:solidFill>
            </a:endParaRPr>
          </a:p>
        </p:txBody>
      </p:sp>
      <p:grpSp>
        <p:nvGrpSpPr>
          <p:cNvPr id="3" name="Group 2">
            <a:extLst>
              <a:ext uri="{FF2B5EF4-FFF2-40B4-BE49-F238E27FC236}">
                <a16:creationId xmlns:a16="http://schemas.microsoft.com/office/drawing/2014/main" id="{E3789AAB-50A6-4A64-AC82-27B2BCBCFDC5}"/>
              </a:ext>
            </a:extLst>
          </p:cNvPr>
          <p:cNvGrpSpPr/>
          <p:nvPr/>
        </p:nvGrpSpPr>
        <p:grpSpPr>
          <a:xfrm>
            <a:off x="4422716" y="986103"/>
            <a:ext cx="4432776" cy="3171293"/>
            <a:chOff x="4597219" y="1230450"/>
            <a:chExt cx="4432776" cy="3171293"/>
          </a:xfrm>
        </p:grpSpPr>
        <p:pic>
          <p:nvPicPr>
            <p:cNvPr id="186" name="Google Shape;307;p31"/>
            <p:cNvPicPr preferRelativeResize="0"/>
            <p:nvPr/>
          </p:nvPicPr>
          <p:blipFill>
            <a:blip r:embed="rId3"/>
            <a:stretch>
              <a:fillRect/>
            </a:stretch>
          </p:blipFill>
          <p:spPr>
            <a:xfrm>
              <a:off x="4597219" y="1750154"/>
              <a:ext cx="2347394" cy="2651589"/>
            </a:xfrm>
            <a:prstGeom prst="rect">
              <a:avLst/>
            </a:prstGeom>
            <a:noFill/>
            <a:ln>
              <a:noFill/>
            </a:ln>
          </p:spPr>
        </p:pic>
        <p:grpSp>
          <p:nvGrpSpPr>
            <p:cNvPr id="2" name="Group 1">
              <a:extLst>
                <a:ext uri="{FF2B5EF4-FFF2-40B4-BE49-F238E27FC236}">
                  <a16:creationId xmlns:a16="http://schemas.microsoft.com/office/drawing/2014/main" id="{24D07D6A-2538-430F-9432-EC1F4D9863F2}"/>
                </a:ext>
              </a:extLst>
            </p:cNvPr>
            <p:cNvGrpSpPr/>
            <p:nvPr/>
          </p:nvGrpSpPr>
          <p:grpSpPr>
            <a:xfrm>
              <a:off x="5663900" y="1230450"/>
              <a:ext cx="3366095" cy="3159470"/>
              <a:chOff x="5663900" y="1230450"/>
              <a:chExt cx="3366095" cy="3159470"/>
            </a:xfrm>
          </p:grpSpPr>
          <p:sp>
            <p:nvSpPr>
              <p:cNvPr id="60" name="Google Shape;60;p15"/>
              <p:cNvSpPr/>
              <p:nvPr/>
            </p:nvSpPr>
            <p:spPr>
              <a:xfrm>
                <a:off x="6850801" y="2914633"/>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7096363" y="2099322"/>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089938" y="1728531"/>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16460" y="2212656"/>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16460" y="2263753"/>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16460" y="2315132"/>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16460" y="2366511"/>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16460" y="2417890"/>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16460" y="250946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16460" y="2560842"/>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16460" y="2611916"/>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16460" y="2663295"/>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16460" y="271467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16460" y="2806246"/>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16460" y="285762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16460" y="290900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16460" y="2960078"/>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16460" y="301145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16460" y="3103029"/>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16460" y="315440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16460" y="320578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16460" y="3257166"/>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16460" y="3308263"/>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45225" y="2212656"/>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45225" y="2263753"/>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45225" y="2315132"/>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45225" y="2366511"/>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45225" y="2417890"/>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45225" y="250946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45225" y="2560842"/>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45225" y="2611916"/>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45225" y="2663295"/>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45225" y="271467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45225" y="2806246"/>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45225" y="285762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45225" y="290900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45225" y="2960078"/>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45225" y="301145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45225" y="3103029"/>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45225" y="315440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45225" y="320578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45225" y="3257166"/>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45225" y="3308263"/>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45427" y="1589551"/>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63900" y="1715825"/>
                <a:ext cx="216600" cy="2166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01975" y="1438775"/>
                <a:ext cx="162600" cy="1626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52475" y="1505825"/>
                <a:ext cx="183600" cy="1836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097900" y="1230450"/>
                <a:ext cx="148500" cy="1485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32400" y="1327775"/>
                <a:ext cx="125100" cy="1251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590925" y="1488450"/>
                <a:ext cx="100800" cy="1008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590925" y="1267775"/>
                <a:ext cx="100800" cy="1008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25325" y="1438775"/>
                <a:ext cx="82200" cy="822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45450" y="1601375"/>
                <a:ext cx="70500" cy="705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32575" y="1618675"/>
                <a:ext cx="53100" cy="531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13125" y="1776250"/>
                <a:ext cx="53100" cy="531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41050" y="1797575"/>
                <a:ext cx="53100" cy="53100"/>
              </a:xfrm>
              <a:prstGeom prst="rect">
                <a:avLst/>
              </a:prstGeom>
              <a:solidFill>
                <a:srgbClr val="43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236;p35"/>
              <p:cNvPicPr preferRelativeResize="0"/>
              <p:nvPr/>
            </p:nvPicPr>
            <p:blipFill rotWithShape="1">
              <a:blip r:embed="rId4"/>
              <a:srcRect/>
              <a:stretch>
                <a:fillRect/>
              </a:stretch>
            </p:blipFill>
            <p:spPr>
              <a:xfrm>
                <a:off x="6682601" y="1408951"/>
                <a:ext cx="2347394" cy="2980969"/>
              </a:xfrm>
              <a:prstGeom prst="rect">
                <a:avLst/>
              </a:prstGeom>
              <a:noFill/>
              <a:ln>
                <a:noFill/>
              </a:ln>
            </p:spPr>
          </p:pic>
        </p:gr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85EA6C3-FD42-4954-BAB9-B1163F93B26A}"/>
                  </a:ext>
                </a:extLst>
              </p:cNvPr>
              <p:cNvSpPr/>
              <p:nvPr/>
            </p:nvSpPr>
            <p:spPr>
              <a:xfrm>
                <a:off x="-160544" y="4487524"/>
                <a:ext cx="9576770" cy="369332"/>
              </a:xfrm>
              <a:prstGeom prst="rect">
                <a:avLst/>
              </a:prstGeom>
              <a:ln w="19050">
                <a:solidFill>
                  <a:srgbClr val="1B4F9B"/>
                </a:solidFill>
              </a:ln>
            </p:spPr>
            <p:txBody>
              <a:bodyPr wrap="square">
                <a:spAutoFit/>
              </a:bodyPr>
              <a:lstStyle/>
              <a:p>
                <a:pPr algn="just"/>
                <a14:m>
                  <m:oMathPara xmlns:m="http://schemas.openxmlformats.org/officeDocument/2006/math">
                    <m:oMathParaPr>
                      <m:jc m:val="center"/>
                    </m:oMathParaPr>
                    <m:oMath xmlns:m="http://schemas.openxmlformats.org/officeDocument/2006/math">
                      <m:r>
                        <a:rPr lang="en-US" sz="1800" b="0" i="1" smtClean="0">
                          <a:solidFill>
                            <a:srgbClr val="1B4F9B"/>
                          </a:solidFill>
                          <a:latin typeface="Cambria Math" panose="02040503050406030204" pitchFamily="18" charset="0"/>
                        </a:rPr>
                        <m:t>𝐴𝐼</m:t>
                      </m:r>
                      <m:r>
                        <a:rPr lang="en-US" sz="1800" b="0" i="1" smtClean="0">
                          <a:solidFill>
                            <a:srgbClr val="1B4F9B"/>
                          </a:solidFill>
                          <a:latin typeface="Cambria Math" panose="02040503050406030204" pitchFamily="18" charset="0"/>
                        </a:rPr>
                        <m:t> </m:t>
                      </m:r>
                      <m:r>
                        <a:rPr lang="en-US" sz="1800" b="0" i="1" smtClean="0">
                          <a:solidFill>
                            <a:srgbClr val="1B4F9B"/>
                          </a:solidFill>
                          <a:latin typeface="Cambria Math" panose="02040503050406030204" pitchFamily="18" charset="0"/>
                        </a:rPr>
                        <m:t>𝑓𝑜𝑟</m:t>
                      </m:r>
                      <m:r>
                        <a:rPr lang="en-US" sz="1800" b="0" i="1" smtClean="0">
                          <a:solidFill>
                            <a:srgbClr val="1B4F9B"/>
                          </a:solidFill>
                          <a:latin typeface="Cambria Math" panose="02040503050406030204" pitchFamily="18" charset="0"/>
                        </a:rPr>
                        <m:t> </m:t>
                      </m:r>
                      <m:r>
                        <a:rPr lang="en-US" sz="1800" b="0" i="1" smtClean="0">
                          <a:solidFill>
                            <a:srgbClr val="1B4F9B"/>
                          </a:solidFill>
                          <a:latin typeface="Cambria Math" panose="02040503050406030204" pitchFamily="18" charset="0"/>
                        </a:rPr>
                        <m:t>𝐿𝑖𝑓𝑒</m:t>
                      </m:r>
                      <m:r>
                        <a:rPr lang="en-US" sz="1800" b="0" i="1" smtClean="0">
                          <a:solidFill>
                            <a:srgbClr val="1B4F9B"/>
                          </a:solidFill>
                          <a:latin typeface="Cambria Math" panose="02040503050406030204" pitchFamily="18" charset="0"/>
                        </a:rPr>
                        <m:t> </m:t>
                      </m:r>
                      <m:r>
                        <a:rPr lang="en-US" sz="1800" b="0" i="1" smtClean="0">
                          <a:solidFill>
                            <a:srgbClr val="1B4F9B"/>
                          </a:solidFill>
                          <a:latin typeface="Cambria Math" panose="02040503050406030204" pitchFamily="18" charset="0"/>
                        </a:rPr>
                        <m:t>𝑆𝑐𝑖𝑒𝑛𝑐𝑒</m:t>
                      </m:r>
                      <m:r>
                        <a:rPr lang="en-US" sz="1800" b="0" i="1" smtClean="0">
                          <a:solidFill>
                            <a:srgbClr val="1B4F9B"/>
                          </a:solidFill>
                          <a:latin typeface="Cambria Math" panose="02040503050406030204" pitchFamily="18" charset="0"/>
                        </a:rPr>
                        <m:t> −</m:t>
                      </m:r>
                      <m:r>
                        <a:rPr lang="en-US" sz="1800" b="0" i="1" smtClean="0">
                          <a:solidFill>
                            <a:srgbClr val="1B4F9B"/>
                          </a:solidFill>
                          <a:latin typeface="Cambria Math" panose="02040503050406030204" pitchFamily="18" charset="0"/>
                        </a:rPr>
                        <m:t>𝐶h𝑎𝑙𝑙𝑒𝑛𝑔𝑒</m:t>
                      </m:r>
                      <m:r>
                        <a:rPr lang="en-US" sz="1800" b="0" i="1" smtClean="0">
                          <a:solidFill>
                            <a:srgbClr val="1B4F9B"/>
                          </a:solidFill>
                          <a:latin typeface="Cambria Math" panose="02040503050406030204" pitchFamily="18" charset="0"/>
                        </a:rPr>
                        <m:t> 2</m:t>
                      </m:r>
                    </m:oMath>
                  </m:oMathPara>
                </a14:m>
                <a:endParaRPr lang="en-US" sz="1800" b="0" dirty="0">
                  <a:solidFill>
                    <a:srgbClr val="1B4F9B"/>
                  </a:solidFill>
                </a:endParaRPr>
              </a:p>
            </p:txBody>
          </p:sp>
        </mc:Choice>
        <mc:Fallback xmlns="">
          <p:sp>
            <p:nvSpPr>
              <p:cNvPr id="5" name="Rectangle 4">
                <a:extLst>
                  <a:ext uri="{FF2B5EF4-FFF2-40B4-BE49-F238E27FC236}">
                    <a16:creationId xmlns:a16="http://schemas.microsoft.com/office/drawing/2014/main" id="{485EA6C3-FD42-4954-BAB9-B1163F93B26A}"/>
                  </a:ext>
                </a:extLst>
              </p:cNvPr>
              <p:cNvSpPr>
                <a:spLocks noRot="1" noChangeAspect="1" noMove="1" noResize="1" noEditPoints="1" noAdjustHandles="1" noChangeArrowheads="1" noChangeShapeType="1" noTextEdit="1"/>
              </p:cNvSpPr>
              <p:nvPr/>
            </p:nvSpPr>
            <p:spPr>
              <a:xfrm>
                <a:off x="-160544" y="4487524"/>
                <a:ext cx="9576770" cy="369332"/>
              </a:xfrm>
              <a:prstGeom prst="rect">
                <a:avLst/>
              </a:prstGeom>
              <a:blipFill>
                <a:blip r:embed="rId5"/>
                <a:stretch>
                  <a:fillRect b="-10938"/>
                </a:stretch>
              </a:blipFill>
              <a:ln w="19050">
                <a:solidFill>
                  <a:srgbClr val="1B4F9B"/>
                </a:solidFill>
              </a:ln>
            </p:spPr>
            <p:txBody>
              <a:bodyPr/>
              <a:lstStyle/>
              <a:p>
                <a:r>
                  <a:rPr lang="en-NG">
                    <a:noFill/>
                  </a:rPr>
                  <a:t> </a:t>
                </a:r>
              </a:p>
            </p:txBody>
          </p:sp>
        </mc:Fallback>
      </mc:AlternateContent>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5658" y="1609090"/>
            <a:ext cx="5311896" cy="3475355"/>
          </a:xfrm>
          <a:prstGeom prst="rect">
            <a:avLst/>
          </a:prstGeom>
        </p:spPr>
      </p:pic>
      <p:sp>
        <p:nvSpPr>
          <p:cNvPr id="3" name="Title 2"/>
          <p:cNvSpPr>
            <a:spLocks noGrp="1"/>
          </p:cNvSpPr>
          <p:nvPr>
            <p:ph type="title"/>
          </p:nvPr>
        </p:nvSpPr>
        <p:spPr>
          <a:xfrm>
            <a:off x="514140" y="33335"/>
            <a:ext cx="8114400" cy="572700"/>
          </a:xfrm>
        </p:spPr>
        <p:txBody>
          <a:bodyPr/>
          <a:lstStyle/>
          <a:p>
            <a:r>
              <a:rPr lang="en-US" dirty="0"/>
              <a:t>Main Results and Interpretation (1)</a:t>
            </a:r>
          </a:p>
        </p:txBody>
      </p:sp>
      <p:sp>
        <p:nvSpPr>
          <p:cNvPr id="4" name="Oval 3"/>
          <p:cNvSpPr/>
          <p:nvPr/>
        </p:nvSpPr>
        <p:spPr>
          <a:xfrm>
            <a:off x="4571340" y="4250689"/>
            <a:ext cx="678180" cy="76804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Text Box 5"/>
          <p:cNvSpPr txBox="1"/>
          <p:nvPr/>
        </p:nvSpPr>
        <p:spPr>
          <a:xfrm>
            <a:off x="159380" y="671751"/>
            <a:ext cx="8377347" cy="953135"/>
          </a:xfrm>
          <a:prstGeom prst="rect">
            <a:avLst/>
          </a:prstGeom>
          <a:noFill/>
        </p:spPr>
        <p:txBody>
          <a:bodyPr wrap="square" rtlCol="0" anchor="t">
            <a:spAutoFit/>
          </a:bodyPr>
          <a:lstStyle/>
          <a:p>
            <a:r>
              <a:rPr lang="en-US" dirty="0">
                <a:latin typeface="Didact Gothic" panose="020B0604020202020204" charset="0"/>
              </a:rPr>
              <a:t>The feature importance plot for this analysis highlights the impact of the exogenous features on the model's predictive performance.</a:t>
            </a:r>
          </a:p>
          <a:p>
            <a:r>
              <a:rPr lang="en-US" dirty="0">
                <a:latin typeface="Didact Gothic" panose="020B0604020202020204" charset="0"/>
              </a:rPr>
              <a:t>All models trained for this analysis identified </a:t>
            </a:r>
            <a:r>
              <a:rPr lang="en-US" dirty="0">
                <a:latin typeface="Didact Gothic" panose="020B0604020202020204" charset="0"/>
                <a:sym typeface="+mn-ea"/>
              </a:rPr>
              <a:t>Soil Water Volumetric Level 4 (swvl4)</a:t>
            </a:r>
            <a:r>
              <a:rPr lang="en-US" dirty="0">
                <a:latin typeface="Didact Gothic" panose="020B0604020202020204" charset="0"/>
              </a:rPr>
              <a:t> as the variable with the highest importance to model output. With other variables, following in rank</a:t>
            </a:r>
          </a:p>
        </p:txBody>
      </p:sp>
      <p:pic>
        <p:nvPicPr>
          <p:cNvPr id="110" name="Picture 109"/>
          <p:cNvPicPr/>
          <p:nvPr/>
        </p:nvPicPr>
        <p:blipFill>
          <a:blip r:embed="rId4"/>
          <a:stretch>
            <a:fillRect/>
          </a:stretch>
        </p:blipFill>
        <p:spPr>
          <a:xfrm>
            <a:off x="5663987" y="3368992"/>
            <a:ext cx="2872740" cy="1763395"/>
          </a:xfrm>
          <a:prstGeom prst="rect">
            <a:avLst/>
          </a:prstGeom>
          <a:noFill/>
          <a:ln w="9525">
            <a:noFill/>
          </a:ln>
        </p:spPr>
      </p:pic>
      <p:pic>
        <p:nvPicPr>
          <p:cNvPr id="111" name="Picture 110"/>
          <p:cNvPicPr/>
          <p:nvPr/>
        </p:nvPicPr>
        <p:blipFill>
          <a:blip r:embed="rId5"/>
          <a:stretch>
            <a:fillRect/>
          </a:stretch>
        </p:blipFill>
        <p:spPr>
          <a:xfrm>
            <a:off x="5664622" y="1609090"/>
            <a:ext cx="2872105" cy="1771015"/>
          </a:xfrm>
          <a:prstGeom prst="rect">
            <a:avLst/>
          </a:prstGeom>
          <a:noFill/>
          <a:ln w="9525">
            <a:noFill/>
          </a:ln>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83932" y="1525905"/>
            <a:ext cx="7077075" cy="3574415"/>
          </a:xfrm>
          <a:prstGeom prst="rect">
            <a:avLst/>
          </a:prstGeom>
        </p:spPr>
      </p:pic>
      <p:sp>
        <p:nvSpPr>
          <p:cNvPr id="2" name="Title 1"/>
          <p:cNvSpPr>
            <a:spLocks noGrp="1"/>
          </p:cNvSpPr>
          <p:nvPr>
            <p:ph type="title"/>
          </p:nvPr>
        </p:nvSpPr>
        <p:spPr>
          <a:xfrm>
            <a:off x="583941" y="64518"/>
            <a:ext cx="8114400" cy="572700"/>
          </a:xfrm>
        </p:spPr>
        <p:txBody>
          <a:bodyPr/>
          <a:lstStyle/>
          <a:p>
            <a:r>
              <a:rPr lang="en-US" dirty="0"/>
              <a:t>Main Results and Interpretation (2)</a:t>
            </a:r>
          </a:p>
        </p:txBody>
      </p:sp>
      <p:sp>
        <p:nvSpPr>
          <p:cNvPr id="8" name="Text Box 7"/>
          <p:cNvSpPr txBox="1"/>
          <p:nvPr/>
        </p:nvSpPr>
        <p:spPr>
          <a:xfrm>
            <a:off x="286186" y="572770"/>
            <a:ext cx="8342354" cy="953135"/>
          </a:xfrm>
          <a:prstGeom prst="rect">
            <a:avLst/>
          </a:prstGeom>
          <a:noFill/>
        </p:spPr>
        <p:txBody>
          <a:bodyPr wrap="square" rtlCol="0" anchor="t">
            <a:spAutoFit/>
          </a:bodyPr>
          <a:lstStyle/>
          <a:p>
            <a:pPr algn="just"/>
            <a:r>
              <a:rPr lang="en-US" dirty="0">
                <a:latin typeface="Didact Gothic" panose="020B0604020202020204" charset="0"/>
                <a:sym typeface="+mn-ea"/>
              </a:rPr>
              <a:t>Based on the Feature ablation analysis using the best performing model, </a:t>
            </a:r>
            <a:r>
              <a:rPr lang="en-US" dirty="0" err="1">
                <a:latin typeface="Didact Gothic" panose="020B0604020202020204" charset="0"/>
                <a:sym typeface="+mn-ea"/>
              </a:rPr>
              <a:t>RandomForest</a:t>
            </a:r>
            <a:r>
              <a:rPr lang="en-US" dirty="0">
                <a:latin typeface="Didact Gothic" panose="020B0604020202020204" charset="0"/>
                <a:sym typeface="+mn-ea"/>
              </a:rPr>
              <a:t>, Soil Water Volumetric Level 4 (swvl4) is identified as the top exogenous variable with the highest predictive power for predicting LWE Thickness. Removing swvl4 caused a sharp decrease in R-squared from 0.1683 to 0.1080 (0.0603). This indicates that this feature is crucial for the model's accuracy.</a:t>
            </a:r>
          </a:p>
        </p:txBody>
      </p:sp>
      <p:grpSp>
        <p:nvGrpSpPr>
          <p:cNvPr id="3" name="Group 2">
            <a:extLst>
              <a:ext uri="{FF2B5EF4-FFF2-40B4-BE49-F238E27FC236}">
                <a16:creationId xmlns:a16="http://schemas.microsoft.com/office/drawing/2014/main" id="{B4AB2D35-8ADD-41B3-82E9-D50DC50176BB}"/>
              </a:ext>
            </a:extLst>
          </p:cNvPr>
          <p:cNvGrpSpPr/>
          <p:nvPr/>
        </p:nvGrpSpPr>
        <p:grpSpPr>
          <a:xfrm>
            <a:off x="3329266" y="1683394"/>
            <a:ext cx="4671060" cy="3101340"/>
            <a:chOff x="4381500" y="1697355"/>
            <a:chExt cx="4671060" cy="3101340"/>
          </a:xfrm>
        </p:grpSpPr>
        <p:sp>
          <p:nvSpPr>
            <p:cNvPr id="7" name="Oval 6"/>
            <p:cNvSpPr/>
            <p:nvPr/>
          </p:nvSpPr>
          <p:spPr>
            <a:xfrm>
              <a:off x="8503920" y="1697355"/>
              <a:ext cx="548640" cy="97536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Oval 8"/>
            <p:cNvSpPr/>
            <p:nvPr/>
          </p:nvSpPr>
          <p:spPr>
            <a:xfrm>
              <a:off x="4381500" y="3587750"/>
              <a:ext cx="700405" cy="121094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D44-1506-4809-98D7-ABCEEE859AB6}"/>
              </a:ext>
            </a:extLst>
          </p:cNvPr>
          <p:cNvGrpSpPr/>
          <p:nvPr/>
        </p:nvGrpSpPr>
        <p:grpSpPr>
          <a:xfrm>
            <a:off x="7620" y="1430020"/>
            <a:ext cx="9136380" cy="3155950"/>
            <a:chOff x="7620" y="1536065"/>
            <a:chExt cx="9136380" cy="3155950"/>
          </a:xfrm>
        </p:grpSpPr>
        <p:pic>
          <p:nvPicPr>
            <p:cNvPr id="106" name="Picture 105"/>
            <p:cNvPicPr/>
            <p:nvPr/>
          </p:nvPicPr>
          <p:blipFill>
            <a:blip r:embed="rId3"/>
            <a:stretch>
              <a:fillRect/>
            </a:stretch>
          </p:blipFill>
          <p:spPr>
            <a:xfrm>
              <a:off x="4819650" y="1536065"/>
              <a:ext cx="4324350" cy="3155950"/>
            </a:xfrm>
            <a:prstGeom prst="rect">
              <a:avLst/>
            </a:prstGeom>
            <a:noFill/>
            <a:ln w="9525">
              <a:noFill/>
            </a:ln>
          </p:spPr>
        </p:pic>
        <p:pic>
          <p:nvPicPr>
            <p:cNvPr id="5" name="Picture 4"/>
            <p:cNvPicPr>
              <a:picLocks noChangeAspect="1"/>
            </p:cNvPicPr>
            <p:nvPr/>
          </p:nvPicPr>
          <p:blipFill>
            <a:blip r:embed="rId4"/>
            <a:stretch>
              <a:fillRect/>
            </a:stretch>
          </p:blipFill>
          <p:spPr>
            <a:xfrm>
              <a:off x="7620" y="1536065"/>
              <a:ext cx="4933315" cy="3155950"/>
            </a:xfrm>
            <a:prstGeom prst="rect">
              <a:avLst/>
            </a:prstGeom>
          </p:spPr>
        </p:pic>
      </p:grpSp>
      <p:sp>
        <p:nvSpPr>
          <p:cNvPr id="4" name="Title 3"/>
          <p:cNvSpPr>
            <a:spLocks noGrp="1"/>
          </p:cNvSpPr>
          <p:nvPr>
            <p:ph type="title"/>
          </p:nvPr>
        </p:nvSpPr>
        <p:spPr>
          <a:xfrm>
            <a:off x="785760" y="-15170"/>
            <a:ext cx="8114400" cy="572700"/>
          </a:xfrm>
        </p:spPr>
        <p:txBody>
          <a:bodyPr/>
          <a:lstStyle/>
          <a:p>
            <a:r>
              <a:rPr lang="en-US" dirty="0">
                <a:sym typeface="+mn-ea"/>
              </a:rPr>
              <a:t>Main Results and Interpretation (3)</a:t>
            </a:r>
            <a:endParaRPr lang="en-US" dirty="0"/>
          </a:p>
        </p:txBody>
      </p:sp>
      <p:sp>
        <p:nvSpPr>
          <p:cNvPr id="6" name="Text Box 5"/>
          <p:cNvSpPr txBox="1"/>
          <p:nvPr/>
        </p:nvSpPr>
        <p:spPr>
          <a:xfrm>
            <a:off x="834128" y="812378"/>
            <a:ext cx="7475743" cy="521970"/>
          </a:xfrm>
          <a:prstGeom prst="rect">
            <a:avLst/>
          </a:prstGeom>
          <a:noFill/>
        </p:spPr>
        <p:txBody>
          <a:bodyPr wrap="square" rtlCol="0" anchor="t">
            <a:spAutoFit/>
          </a:bodyPr>
          <a:lstStyle/>
          <a:p>
            <a:pPr lvl="1" indent="0">
              <a:lnSpc>
                <a:spcPct val="100000"/>
              </a:lnSpc>
              <a:spcBef>
                <a:spcPct val="0"/>
              </a:spcBef>
              <a:spcAft>
                <a:spcPct val="15000"/>
              </a:spcAft>
              <a:buFont typeface="Arial" panose="020B0604020202020204" pitchFamily="34" charset="0"/>
              <a:buNone/>
            </a:pPr>
            <a:r>
              <a:rPr lang="en-US" dirty="0">
                <a:latin typeface="Didact Gothic" panose="020B0604020202020204" charset="0"/>
                <a:sym typeface="+mn-ea"/>
              </a:rPr>
              <a:t>Using DGAM, swvl4 was represented to have the highest feature sensitivity of 12.7475 (swvl4 = Feature 6), and the lowest drop of R-squared value of (0.5707).</a:t>
            </a:r>
            <a:endParaRPr lang="en-GB" dirty="0">
              <a:solidFill>
                <a:schemeClr val="dk1"/>
              </a:solidFill>
              <a:latin typeface="Didact Gothic" panose="020B0604020202020204" charset="0"/>
              <a:sym typeface="+mn-ea"/>
            </a:endParaRPr>
          </a:p>
        </p:txBody>
      </p:sp>
      <p:sp>
        <p:nvSpPr>
          <p:cNvPr id="7" name="Oval 6"/>
          <p:cNvSpPr/>
          <p:nvPr/>
        </p:nvSpPr>
        <p:spPr>
          <a:xfrm>
            <a:off x="8763000" y="4220210"/>
            <a:ext cx="274320" cy="36576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Oval 8"/>
          <p:cNvSpPr/>
          <p:nvPr/>
        </p:nvSpPr>
        <p:spPr>
          <a:xfrm>
            <a:off x="1416045" y="3382645"/>
            <a:ext cx="464820" cy="83756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140" y="-110"/>
            <a:ext cx="8114400" cy="572700"/>
          </a:xfrm>
        </p:spPr>
        <p:txBody>
          <a:bodyPr/>
          <a:lstStyle/>
          <a:p>
            <a:r>
              <a:rPr lang="en-US" dirty="0"/>
              <a:t>Main Results and Interpretation (4)</a:t>
            </a:r>
          </a:p>
        </p:txBody>
      </p:sp>
      <p:sp>
        <p:nvSpPr>
          <p:cNvPr id="8" name="Text Box 7"/>
          <p:cNvSpPr txBox="1"/>
          <p:nvPr/>
        </p:nvSpPr>
        <p:spPr>
          <a:xfrm>
            <a:off x="514141" y="572770"/>
            <a:ext cx="8065980" cy="1077218"/>
          </a:xfrm>
          <a:prstGeom prst="rect">
            <a:avLst/>
          </a:prstGeom>
          <a:noFill/>
        </p:spPr>
        <p:txBody>
          <a:bodyPr wrap="square" rtlCol="0" anchor="t">
            <a:spAutoFit/>
          </a:bodyPr>
          <a:lstStyle/>
          <a:p>
            <a:pPr algn="just"/>
            <a:r>
              <a:rPr lang="en-US" sz="1600" dirty="0">
                <a:latin typeface="Didact Gothic" panose="020B0604020202020204" charset="0"/>
                <a:sym typeface="+mn-ea"/>
              </a:rPr>
              <a:t>After exogenous variables with negligible impact or overfitting consequences were identified and filtered out (sf, </a:t>
            </a:r>
            <a:r>
              <a:rPr lang="en-US" sz="1600" dirty="0" err="1">
                <a:latin typeface="Didact Gothic" panose="020B0604020202020204" charset="0"/>
                <a:sym typeface="+mn-ea"/>
              </a:rPr>
              <a:t>smlt</a:t>
            </a:r>
            <a:r>
              <a:rPr lang="en-US" sz="1600" dirty="0">
                <a:latin typeface="Didact Gothic" panose="020B0604020202020204" charset="0"/>
                <a:sym typeface="+mn-ea"/>
              </a:rPr>
              <a:t>, </a:t>
            </a:r>
            <a:r>
              <a:rPr lang="en-US" sz="1600" dirty="0" err="1">
                <a:latin typeface="Didact Gothic" panose="020B0604020202020204" charset="0"/>
                <a:sym typeface="+mn-ea"/>
              </a:rPr>
              <a:t>sro</a:t>
            </a:r>
            <a:r>
              <a:rPr lang="en-US" sz="1600" dirty="0">
                <a:latin typeface="Didact Gothic" panose="020B0604020202020204" charset="0"/>
                <a:sym typeface="+mn-ea"/>
              </a:rPr>
              <a:t>, </a:t>
            </a:r>
            <a:r>
              <a:rPr lang="en-US" sz="1600" dirty="0" err="1">
                <a:latin typeface="Didact Gothic" panose="020B0604020202020204" charset="0"/>
                <a:sym typeface="+mn-ea"/>
              </a:rPr>
              <a:t>tp</a:t>
            </a:r>
            <a:r>
              <a:rPr lang="en-US" sz="1600" dirty="0">
                <a:latin typeface="Didact Gothic" panose="020B0604020202020204" charset="0"/>
                <a:sym typeface="+mn-ea"/>
              </a:rPr>
              <a:t>) following the variable ranking, performance of model improved (MAE dropped from 12.71 to 11.83), while swvl4 still ranked the most significant exogenous variables.</a:t>
            </a:r>
          </a:p>
        </p:txBody>
      </p:sp>
      <p:pic>
        <p:nvPicPr>
          <p:cNvPr id="109" name="Picture 108"/>
          <p:cNvPicPr/>
          <p:nvPr/>
        </p:nvPicPr>
        <p:blipFill>
          <a:blip r:embed="rId3"/>
          <a:stretch>
            <a:fillRect/>
          </a:stretch>
        </p:blipFill>
        <p:spPr>
          <a:xfrm>
            <a:off x="3513455" y="1666240"/>
            <a:ext cx="5036185" cy="3408331"/>
          </a:xfrm>
          <a:prstGeom prst="rect">
            <a:avLst/>
          </a:prstGeom>
          <a:noFill/>
          <a:ln w="9525">
            <a:noFill/>
          </a:ln>
        </p:spPr>
      </p:pic>
      <p:sp>
        <p:nvSpPr>
          <p:cNvPr id="9" name="Oval 8"/>
          <p:cNvSpPr/>
          <p:nvPr/>
        </p:nvSpPr>
        <p:spPr>
          <a:xfrm>
            <a:off x="7970287" y="4152551"/>
            <a:ext cx="464820" cy="92202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0709BD7A-6E69-4072-BFEB-2A9DEE726D9B}"/>
              </a:ext>
            </a:extLst>
          </p:cNvPr>
          <p:cNvGraphicFramePr/>
          <p:nvPr>
            <p:extLst>
              <p:ext uri="{D42A27DB-BD31-4B8C-83A1-F6EECF244321}">
                <p14:modId xmlns:p14="http://schemas.microsoft.com/office/powerpoint/2010/main" val="2036342884"/>
              </p:ext>
            </p:extLst>
          </p:nvPr>
        </p:nvGraphicFramePr>
        <p:xfrm>
          <a:off x="579353" y="1649988"/>
          <a:ext cx="2934102" cy="145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969AD6BD-3ABD-43F0-87E8-B9EC616BB95D}"/>
              </a:ext>
            </a:extLst>
          </p:cNvPr>
          <p:cNvGraphicFramePr/>
          <p:nvPr>
            <p:extLst>
              <p:ext uri="{D42A27DB-BD31-4B8C-83A1-F6EECF244321}">
                <p14:modId xmlns:p14="http://schemas.microsoft.com/office/powerpoint/2010/main" val="2193175029"/>
              </p:ext>
            </p:extLst>
          </p:nvPr>
        </p:nvGraphicFramePr>
        <p:xfrm>
          <a:off x="579353" y="3615966"/>
          <a:ext cx="2934102" cy="145860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BBFAE-2A13-47F3-8F0A-8F4617DC7389}"/>
              </a:ext>
            </a:extLst>
          </p:cNvPr>
          <p:cNvSpPr>
            <a:spLocks noGrp="1"/>
          </p:cNvSpPr>
          <p:nvPr>
            <p:ph type="title"/>
          </p:nvPr>
        </p:nvSpPr>
        <p:spPr>
          <a:xfrm>
            <a:off x="720000" y="222493"/>
            <a:ext cx="7704000" cy="795232"/>
          </a:xfrm>
        </p:spPr>
        <p:txBody>
          <a:bodyPr/>
          <a:lstStyle/>
          <a:p>
            <a:pPr algn="ctr"/>
            <a:r>
              <a:rPr lang="en-US" sz="2400" dirty="0">
                <a:sym typeface="+mn-ea"/>
              </a:rPr>
              <a:t>Possible Scientific or Analytical/technological steps beyond current analysis</a:t>
            </a:r>
            <a:endParaRPr lang="en-NG" sz="2400" dirty="0"/>
          </a:p>
        </p:txBody>
      </p:sp>
      <p:graphicFrame>
        <p:nvGraphicFramePr>
          <p:cNvPr id="6" name="Diagram 5">
            <a:extLst>
              <a:ext uri="{FF2B5EF4-FFF2-40B4-BE49-F238E27FC236}">
                <a16:creationId xmlns:a16="http://schemas.microsoft.com/office/drawing/2014/main" id="{80CCDFC2-6E20-4126-A704-B6254B24284F}"/>
              </a:ext>
            </a:extLst>
          </p:cNvPr>
          <p:cNvGraphicFramePr/>
          <p:nvPr>
            <p:extLst>
              <p:ext uri="{D42A27DB-BD31-4B8C-83A1-F6EECF244321}">
                <p14:modId xmlns:p14="http://schemas.microsoft.com/office/powerpoint/2010/main" val="1176962117"/>
              </p:ext>
            </p:extLst>
          </p:nvPr>
        </p:nvGraphicFramePr>
        <p:xfrm>
          <a:off x="720000" y="1152474"/>
          <a:ext cx="7704000" cy="3768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608429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Earth's currents">
                <a:extLst>
                  <a:ext uri="{FF2B5EF4-FFF2-40B4-BE49-F238E27FC236}">
                    <a16:creationId xmlns:a16="http://schemas.microsoft.com/office/drawing/2014/main" id="{01E8FA56-7D8E-4CC4-9AD0-07FFE89522B2}"/>
                  </a:ext>
                </a:extLst>
              </p:cNvPr>
              <p:cNvGraphicFramePr>
                <a:graphicFrameLocks noChangeAspect="1"/>
              </p:cNvGraphicFramePr>
              <p:nvPr>
                <p:extLst>
                  <p:ext uri="{D42A27DB-BD31-4B8C-83A1-F6EECF244321}">
                    <p14:modId xmlns:p14="http://schemas.microsoft.com/office/powerpoint/2010/main" val="438617467"/>
                  </p:ext>
                </p:extLst>
              </p:nvPr>
            </p:nvGraphicFramePr>
            <p:xfrm>
              <a:off x="796737" y="804966"/>
              <a:ext cx="3319030" cy="3355205"/>
            </p:xfrm>
            <a:graphic>
              <a:graphicData uri="http://schemas.microsoft.com/office/drawing/2017/model3d">
                <am3d:model3d r:embed="rId2">
                  <am3d:spPr>
                    <a:xfrm>
                      <a:off x="0" y="0"/>
                      <a:ext cx="3319030" cy="3355205"/>
                    </a:xfrm>
                    <a:prstGeom prst="rect">
                      <a:avLst/>
                    </a:prstGeom>
                  </am3d:spPr>
                  <am3d:camera>
                    <am3d:pos x="0" y="0" z="80965590"/>
                    <am3d:up dx="0" dy="36000000" dz="0"/>
                    <am3d:lookAt x="0" y="0" z="0"/>
                    <am3d:perspective fov="2700000"/>
                  </am3d:camera>
                  <am3d:trans>
                    <am3d:meterPerModelUnit n="4849982" d="1000000"/>
                    <am3d:preTrans dx="111125" dy="-17739637" dz="4147"/>
                    <am3d:scale>
                      <am3d:sx n="1000000" d="1000000"/>
                      <am3d:sy n="1000000" d="1000000"/>
                      <am3d:sz n="1000000" d="1000000"/>
                    </am3d:scale>
                    <am3d:rot ax="310699" ay="3669097" az="272326"/>
                    <am3d:postTrans dx="0" dy="0" dz="0"/>
                  </am3d:trans>
                  <am3d:raster rName="Office3DRenderer" rVer="16.0.8326">
                    <am3d:blip r:embed="rId3"/>
                  </am3d:raster>
                  <am3d:objViewport viewportSz="6050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Earth's currents">
                <a:extLst>
                  <a:ext uri="{FF2B5EF4-FFF2-40B4-BE49-F238E27FC236}">
                    <a16:creationId xmlns:a16="http://schemas.microsoft.com/office/drawing/2014/main" id="{01E8FA56-7D8E-4CC4-9AD0-07FFE89522B2}"/>
                  </a:ext>
                </a:extLst>
              </p:cNvPr>
              <p:cNvPicPr>
                <a:picLocks noGrp="1" noRot="1" noChangeAspect="1" noMove="1" noResize="1" noEditPoints="1" noAdjustHandles="1" noChangeArrowheads="1" noChangeShapeType="1" noCrop="1"/>
              </p:cNvPicPr>
              <p:nvPr/>
            </p:nvPicPr>
            <p:blipFill>
              <a:blip r:embed="rId3"/>
              <a:stretch>
                <a:fillRect/>
              </a:stretch>
            </p:blipFill>
            <p:spPr>
              <a:xfrm>
                <a:off x="796737" y="804966"/>
                <a:ext cx="3319030" cy="3355205"/>
              </a:xfrm>
              <a:prstGeom prst="rect">
                <a:avLst/>
              </a:prstGeom>
            </p:spPr>
          </p:pic>
        </mc:Fallback>
      </mc:AlternateContent>
      <p:sp>
        <p:nvSpPr>
          <p:cNvPr id="3" name="Rectangle 2">
            <a:extLst>
              <a:ext uri="{FF2B5EF4-FFF2-40B4-BE49-F238E27FC236}">
                <a16:creationId xmlns:a16="http://schemas.microsoft.com/office/drawing/2014/main" id="{979F21B5-7AEE-4FA7-87DC-6F03265D16B0}"/>
              </a:ext>
            </a:extLst>
          </p:cNvPr>
          <p:cNvSpPr/>
          <p:nvPr/>
        </p:nvSpPr>
        <p:spPr>
          <a:xfrm>
            <a:off x="4206637" y="1971584"/>
            <a:ext cx="4274247" cy="1200329"/>
          </a:xfrm>
          <a:prstGeom prst="rect">
            <a:avLst/>
          </a:prstGeom>
          <a:noFill/>
        </p:spPr>
        <p:txBody>
          <a:bodyPr wrap="square" lIns="91440" tIns="45720" rIns="91440" bIns="45720">
            <a:spAutoFit/>
          </a:bodyPr>
          <a:lstStyle/>
          <a:p>
            <a:pPr algn="ctr"/>
            <a:r>
              <a:rPr lang="en-US" sz="7200" b="1" cap="none" spc="0" dirty="0">
                <a:ln w="0"/>
                <a:solidFill>
                  <a:srgbClr val="4223A5"/>
                </a:solidFill>
                <a:effectLst>
                  <a:outerShdw blurRad="38100" dist="25400" dir="5400000" algn="ctr" rotWithShape="0">
                    <a:srgbClr val="6E747A">
                      <a:alpha val="43000"/>
                    </a:srgbClr>
                  </a:outerShdw>
                </a:effectLst>
                <a:latin typeface="Didact Gothic" panose="020B0604020202020204" charset="0"/>
              </a:rPr>
              <a:t>Thank you</a:t>
            </a:r>
          </a:p>
        </p:txBody>
      </p:sp>
    </p:spTree>
    <p:extLst>
      <p:ext uri="{BB962C8B-B14F-4D97-AF65-F5344CB8AC3E}">
        <p14:creationId xmlns:p14="http://schemas.microsoft.com/office/powerpoint/2010/main" val="33859075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1" presetID="1" presetClass="entr" presetSubtype="0" fill="hold" grpId="0" nodeType="withEffect">
                                  <p:stCondLst>
                                    <p:cond delay="500"/>
                                  </p:stCondLst>
                                  <p:iterate type="lt">
                                    <p:tmAbs val="100"/>
                                  </p:iterate>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573780146"/>
              </p:ext>
            </p:extLst>
          </p:nvPr>
        </p:nvGraphicFramePr>
        <p:xfrm>
          <a:off x="245409" y="1166115"/>
          <a:ext cx="8653182" cy="3326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1752018" y="236447"/>
            <a:ext cx="5270015" cy="646331"/>
          </a:xfrm>
          <a:prstGeom prst="rect">
            <a:avLst/>
          </a:prstGeom>
          <a:noFill/>
        </p:spPr>
        <p:txBody>
          <a:bodyPr wrap="square" rtlCol="0">
            <a:spAutoFit/>
          </a:bodyPr>
          <a:lstStyle/>
          <a:p>
            <a:r>
              <a:rPr lang="en-US" sz="3600" b="1" dirty="0">
                <a:solidFill>
                  <a:srgbClr val="4387CE"/>
                </a:solidFill>
                <a:latin typeface="Secular One" panose="020B0604020202020204" charset="-79"/>
                <a:cs typeface="Secular One" panose="020B0604020202020204" charset="-79"/>
              </a:rPr>
              <a:t>Team </a:t>
            </a:r>
            <a:r>
              <a:rPr lang="en-US" sz="3600" b="1" dirty="0">
                <a:solidFill>
                  <a:schemeClr val="tx2"/>
                </a:solidFill>
                <a:latin typeface="Secular One" panose="020B0604020202020204" charset="-79"/>
                <a:cs typeface="Secular One" panose="020B0604020202020204" charset="-79"/>
              </a:rPr>
              <a:t>Poseidon</a:t>
            </a:r>
            <a:r>
              <a:rPr lang="en-US" sz="3600" b="1" dirty="0">
                <a:solidFill>
                  <a:srgbClr val="4387CE"/>
                </a:solidFill>
                <a:latin typeface="Secular One" panose="020B0604020202020204" charset="-79"/>
                <a:cs typeface="Secular One" panose="020B0604020202020204" charset="-79"/>
              </a:rPr>
              <a:t> – AI4LS</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Introduction</a:t>
            </a:r>
          </a:p>
        </p:txBody>
      </p:sp>
      <p:sp>
        <p:nvSpPr>
          <p:cNvPr id="3" name="Text Placeholder 2"/>
          <p:cNvSpPr>
            <a:spLocks noGrp="1"/>
          </p:cNvSpPr>
          <p:nvPr>
            <p:ph type="body" idx="1"/>
          </p:nvPr>
        </p:nvSpPr>
        <p:spPr>
          <a:xfrm>
            <a:off x="514775" y="1000074"/>
            <a:ext cx="8114400" cy="3782493"/>
          </a:xfrm>
        </p:spPr>
        <p:txBody>
          <a:bodyPr/>
          <a:lstStyle/>
          <a:p>
            <a:pPr algn="just"/>
            <a:r>
              <a:rPr lang="en-US" altLang="en-GB" sz="1500" b="1" dirty="0">
                <a:solidFill>
                  <a:schemeClr val="tx1"/>
                </a:solidFill>
              </a:rPr>
              <a:t>Approach:</a:t>
            </a:r>
            <a:r>
              <a:rPr lang="en-GB" sz="1500" dirty="0">
                <a:solidFill>
                  <a:schemeClr val="tx1"/>
                </a:solidFill>
              </a:rPr>
              <a:t> Identifying and leveraging a set of exogenous variables </a:t>
            </a:r>
            <a:r>
              <a:rPr lang="en-US" altLang="en-GB" sz="1500" dirty="0">
                <a:solidFill>
                  <a:schemeClr val="tx1"/>
                </a:solidFill>
              </a:rPr>
              <a:t>F</a:t>
            </a:r>
            <a:r>
              <a:rPr lang="en-GB" sz="1500" dirty="0">
                <a:solidFill>
                  <a:schemeClr val="tx1"/>
                </a:solidFill>
              </a:rPr>
              <a:t>orecasting Gravity Recovery and Climate Experiment (GRACE) and GRACE Follow-On (GRACE-FO)  groundwater data over a five-year horizon by</a:t>
            </a:r>
          </a:p>
          <a:p>
            <a:pPr algn="just"/>
            <a:endParaRPr lang="en-GB" sz="1500" dirty="0">
              <a:solidFill>
                <a:schemeClr val="tx1"/>
              </a:solidFill>
            </a:endParaRPr>
          </a:p>
          <a:p>
            <a:pPr algn="just"/>
            <a:r>
              <a:rPr lang="en-GB" sz="1500" dirty="0">
                <a:solidFill>
                  <a:schemeClr val="tx1"/>
                </a:solidFill>
              </a:rPr>
              <a:t>Our approach involves integrating these variables into </a:t>
            </a:r>
            <a:r>
              <a:rPr lang="en-GB" sz="1500" b="1" dirty="0">
                <a:solidFill>
                  <a:schemeClr val="tx1"/>
                </a:solidFill>
              </a:rPr>
              <a:t>several forecasting models</a:t>
            </a:r>
            <a:r>
              <a:rPr lang="en-GB" sz="1500" dirty="0">
                <a:solidFill>
                  <a:schemeClr val="tx1"/>
                </a:solidFill>
              </a:rPr>
              <a:t> to evaluate their predictive power individually and collectively. By employing a variety of modelling techniques such as </a:t>
            </a:r>
            <a:r>
              <a:rPr lang="en-GB" sz="1500" b="1" dirty="0">
                <a:solidFill>
                  <a:schemeClr val="tx1"/>
                </a:solidFill>
              </a:rPr>
              <a:t>Dynamic GAMs and Random Forests</a:t>
            </a:r>
            <a:r>
              <a:rPr lang="en-GB" sz="1500" dirty="0">
                <a:solidFill>
                  <a:schemeClr val="tx1"/>
                </a:solidFill>
              </a:rPr>
              <a:t>—we assessed the contribution of each exogenous variable to groundwater level predictions. This multi-model strategy allows us to robustly demonstrate the predictive power of the variables, identify which factors most significantly impact the forecasts, and enhance the overall accuracy of our groundwater predictions.</a:t>
            </a:r>
          </a:p>
          <a:p>
            <a:pPr algn="just"/>
            <a:endParaRPr lang="en-GB" sz="1500" dirty="0">
              <a:solidFill>
                <a:schemeClr val="tx1"/>
              </a:solidFill>
            </a:endParaRPr>
          </a:p>
          <a:p>
            <a:pPr algn="just"/>
            <a:r>
              <a:rPr lang="en-GB" sz="1500" dirty="0">
                <a:solidFill>
                  <a:schemeClr val="tx1"/>
                </a:solidFill>
              </a:rPr>
              <a:t>To enhance the accuracy of our forecasts, we utilized the </a:t>
            </a:r>
            <a:r>
              <a:rPr lang="en-GB" sz="1500" b="1" dirty="0">
                <a:solidFill>
                  <a:schemeClr val="tx1"/>
                </a:solidFill>
              </a:rPr>
              <a:t>ERA5 Monthly Averaged Reanalysis</a:t>
            </a:r>
            <a:r>
              <a:rPr lang="en-GB" sz="1500" dirty="0">
                <a:solidFill>
                  <a:schemeClr val="tx1"/>
                </a:solidFill>
              </a:rPr>
              <a:t> dataset to obtain relevant exogenous variables (shown in the next slide).</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858" y="183734"/>
            <a:ext cx="7704000" cy="572700"/>
          </a:xfrm>
        </p:spPr>
        <p:txBody>
          <a:bodyPr/>
          <a:lstStyle/>
          <a:p>
            <a:pPr algn="ctr"/>
            <a:r>
              <a:rPr lang="en-US" sz="2800" dirty="0"/>
              <a:t>Selected Exogenous Variables from ERA5</a:t>
            </a:r>
          </a:p>
        </p:txBody>
      </p:sp>
      <p:graphicFrame>
        <p:nvGraphicFramePr>
          <p:cNvPr id="5" name="Table 4"/>
          <p:cNvGraphicFramePr>
            <a:graphicFrameLocks noGrp="1"/>
          </p:cNvGraphicFramePr>
          <p:nvPr>
            <p:extLst>
              <p:ext uri="{D42A27DB-BD31-4B8C-83A1-F6EECF244321}">
                <p14:modId xmlns:p14="http://schemas.microsoft.com/office/powerpoint/2010/main" val="1540393841"/>
              </p:ext>
            </p:extLst>
          </p:nvPr>
        </p:nvGraphicFramePr>
        <p:xfrm>
          <a:off x="321086" y="756434"/>
          <a:ext cx="8557667" cy="4114045"/>
        </p:xfrm>
        <a:graphic>
          <a:graphicData uri="http://schemas.openxmlformats.org/drawingml/2006/table">
            <a:tbl>
              <a:tblPr/>
              <a:tblGrid>
                <a:gridCol w="1634169">
                  <a:extLst>
                    <a:ext uri="{9D8B030D-6E8A-4147-A177-3AD203B41FA5}">
                      <a16:colId xmlns:a16="http://schemas.microsoft.com/office/drawing/2014/main" val="20000"/>
                    </a:ext>
                  </a:extLst>
                </a:gridCol>
                <a:gridCol w="686823">
                  <a:extLst>
                    <a:ext uri="{9D8B030D-6E8A-4147-A177-3AD203B41FA5}">
                      <a16:colId xmlns:a16="http://schemas.microsoft.com/office/drawing/2014/main" val="20001"/>
                    </a:ext>
                  </a:extLst>
                </a:gridCol>
                <a:gridCol w="1878898">
                  <a:extLst>
                    <a:ext uri="{9D8B030D-6E8A-4147-A177-3AD203B41FA5}">
                      <a16:colId xmlns:a16="http://schemas.microsoft.com/office/drawing/2014/main" val="20002"/>
                    </a:ext>
                  </a:extLst>
                </a:gridCol>
                <a:gridCol w="4357777">
                  <a:extLst>
                    <a:ext uri="{9D8B030D-6E8A-4147-A177-3AD203B41FA5}">
                      <a16:colId xmlns:a16="http://schemas.microsoft.com/office/drawing/2014/main" val="20003"/>
                    </a:ext>
                  </a:extLst>
                </a:gridCol>
              </a:tblGrid>
              <a:tr h="292881">
                <a:tc>
                  <a:txBody>
                    <a:bodyPr/>
                    <a:lstStyle/>
                    <a:p>
                      <a:r>
                        <a:rPr lang="en-US" sz="1200" b="1" dirty="0">
                          <a:latin typeface="Didact Gothic" panose="020B0604020202020204" charset="0"/>
                          <a:ea typeface="Roboto" panose="02000000000000000000" charset="0"/>
                          <a:cs typeface="Roboto" panose="020B0604020202020204" charset="0"/>
                        </a:rPr>
                        <a:t>Variable Name</a:t>
                      </a:r>
                    </a:p>
                  </a:txBody>
                  <a:tcPr marL="78236" marR="78236" marT="39118" marB="39118"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Didact Gothic" panose="020B0604020202020204" charset="0"/>
                          <a:ea typeface="Roboto" panose="02000000000000000000" charset="0"/>
                          <a:cs typeface="Roboto" panose="020B0604020202020204" charset="0"/>
                        </a:rPr>
                        <a:t>Symbol</a:t>
                      </a:r>
                    </a:p>
                  </a:txBody>
                  <a:tcPr marL="78236" marR="78236" marT="39118" marB="39118"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Didact Gothic" panose="020B0604020202020204" charset="0"/>
                          <a:ea typeface="Roboto" panose="02000000000000000000" charset="0"/>
                          <a:cs typeface="Roboto" panose="020B0604020202020204" charset="0"/>
                        </a:rPr>
                        <a:t>Units</a:t>
                      </a:r>
                    </a:p>
                  </a:txBody>
                  <a:tcPr marL="78236" marR="78236" marT="39118" marB="39118"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Didact Gothic" panose="020B0604020202020204" charset="0"/>
                          <a:ea typeface="Roboto" panose="02000000000000000000" charset="0"/>
                          <a:cs typeface="Roboto" panose="020B0604020202020204" charset="0"/>
                        </a:rPr>
                        <a:t>Description </a:t>
                      </a:r>
                    </a:p>
                  </a:txBody>
                  <a:tcPr marL="78236" marR="78236" marT="39118" marB="39118"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2881">
                <a:tc>
                  <a:txBody>
                    <a:bodyPr/>
                    <a:lstStyle/>
                    <a:p>
                      <a:r>
                        <a:rPr lang="en-US" sz="1200" dirty="0">
                          <a:latin typeface="Didact Gothic" panose="020B0604020202020204" charset="0"/>
                          <a:ea typeface="Roboto" panose="02000000000000000000" charset="0"/>
                          <a:cs typeface="Roboto" panose="020B0604020202020204" charset="0"/>
                        </a:rPr>
                        <a:t>2m Temperature</a:t>
                      </a:r>
                    </a:p>
                  </a:txBody>
                  <a:tcPr marL="78236" marR="78236" marT="39118" marB="39118" anchor="ctr">
                    <a:lnL>
                      <a:noFill/>
                    </a:lnL>
                    <a:lnR>
                      <a:noFill/>
                    </a:lnR>
                    <a:lnT w="12700" cap="flat" cmpd="sng" algn="ctr">
                      <a:solidFill>
                        <a:schemeClr val="tx1"/>
                      </a:solidFill>
                      <a:prstDash val="solid"/>
                      <a:round/>
                      <a:headEnd type="none" w="med" len="med"/>
                      <a:tailEnd type="none" w="med" len="med"/>
                    </a:lnT>
                    <a:lnB>
                      <a:noFill/>
                    </a:lnB>
                  </a:tcPr>
                </a:tc>
                <a:tc>
                  <a:txBody>
                    <a:bodyPr/>
                    <a:lstStyle/>
                    <a:p>
                      <a:r>
                        <a:rPr lang="en-US" sz="1200" b="1">
                          <a:latin typeface="Didact Gothic" panose="020B0604020202020204" charset="0"/>
                          <a:ea typeface="Roboto" panose="02000000000000000000" charset="0"/>
                          <a:cs typeface="Roboto" panose="020B0604020202020204" charset="0"/>
                        </a:rPr>
                        <a:t>t2m</a:t>
                      </a:r>
                      <a:endParaRPr lang="en-US" sz="120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w="12700" cap="flat" cmpd="sng" algn="ctr">
                      <a:solidFill>
                        <a:schemeClr val="tx1"/>
                      </a:solidFill>
                      <a:prstDash val="solid"/>
                      <a:round/>
                      <a:headEnd type="none" w="med" len="med"/>
                      <a:tailEnd type="none" w="med" len="med"/>
                    </a:lnT>
                    <a:lnB>
                      <a:noFill/>
                    </a:lnB>
                  </a:tcPr>
                </a:tc>
                <a:tc>
                  <a:txBody>
                    <a:bodyPr/>
                    <a:lstStyle/>
                    <a:p>
                      <a:r>
                        <a:rPr lang="en-US" sz="1200" dirty="0">
                          <a:latin typeface="Didact Gothic" panose="020B0604020202020204" charset="0"/>
                          <a:ea typeface="Roboto" panose="02000000000000000000" charset="0"/>
                          <a:cs typeface="Roboto" panose="020B0604020202020204" charset="0"/>
                        </a:rPr>
                        <a:t>K (Kelvin)</a:t>
                      </a:r>
                    </a:p>
                  </a:txBody>
                  <a:tcPr marL="78236" marR="78236" marT="39118" marB="39118" anchor="ctr">
                    <a:lnL>
                      <a:noFill/>
                    </a:lnL>
                    <a:lnR>
                      <a:noFill/>
                    </a:lnR>
                    <a:lnT w="12700" cap="flat" cmpd="sng" algn="ctr">
                      <a:solidFill>
                        <a:schemeClr val="tx1"/>
                      </a:solidFill>
                      <a:prstDash val="solid"/>
                      <a:round/>
                      <a:headEnd type="none" w="med" len="med"/>
                      <a:tailEnd type="none" w="med" len="med"/>
                    </a:lnT>
                    <a:lnB>
                      <a:noFill/>
                    </a:lnB>
                  </a:tcPr>
                </a:tc>
                <a:tc>
                  <a:txBody>
                    <a:bodyPr/>
                    <a:lstStyle/>
                    <a:p>
                      <a:r>
                        <a:rPr lang="en-GB" sz="1200" dirty="0">
                          <a:latin typeface="Didact Gothic" panose="020B0604020202020204" charset="0"/>
                          <a:ea typeface="Roboto" panose="02000000000000000000" charset="0"/>
                          <a:cs typeface="Roboto" panose="020B0604020202020204" charset="0"/>
                        </a:rPr>
                        <a:t>Temperature of air at 2 meters above the surface.</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01"/>
                  </a:ext>
                </a:extLst>
              </a:tr>
              <a:tr h="292881">
                <a:tc>
                  <a:txBody>
                    <a:bodyPr/>
                    <a:lstStyle/>
                    <a:p>
                      <a:r>
                        <a:rPr lang="en-US" sz="1200" dirty="0">
                          <a:latin typeface="Didact Gothic" panose="020B0604020202020204" charset="0"/>
                          <a:ea typeface="Roboto" panose="02000000000000000000" charset="0"/>
                          <a:cs typeface="Roboto" panose="020B0604020202020204" charset="0"/>
                        </a:rPr>
                        <a:t>Snowfall</a:t>
                      </a:r>
                    </a:p>
                  </a:txBody>
                  <a:tcPr marL="78236" marR="78236" marT="39118" marB="39118" anchor="ctr">
                    <a:lnL>
                      <a:noFill/>
                    </a:lnL>
                    <a:lnR>
                      <a:noFill/>
                    </a:lnR>
                    <a:lnT>
                      <a:noFill/>
                    </a:lnT>
                    <a:lnB>
                      <a:noFill/>
                    </a:lnB>
                  </a:tcPr>
                </a:tc>
                <a:tc>
                  <a:txBody>
                    <a:bodyPr/>
                    <a:lstStyle/>
                    <a:p>
                      <a:r>
                        <a:rPr lang="en-US" sz="1200" b="1">
                          <a:latin typeface="Didact Gothic" panose="020B0604020202020204" charset="0"/>
                          <a:ea typeface="Roboto" panose="02000000000000000000" charset="0"/>
                          <a:cs typeface="Roboto" panose="020B0604020202020204" charset="0"/>
                        </a:rPr>
                        <a:t>sf</a:t>
                      </a:r>
                      <a:endParaRPr lang="en-US" sz="120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tc>
                  <a:txBody>
                    <a:bodyPr/>
                    <a:lstStyle/>
                    <a:p>
                      <a:r>
                        <a:rPr lang="en-US" sz="1200" dirty="0">
                          <a:latin typeface="Didact Gothic" panose="020B0604020202020204" charset="0"/>
                          <a:ea typeface="Roboto" panose="02000000000000000000" charset="0"/>
                          <a:cs typeface="Roboto" panose="020B0604020202020204" charset="0"/>
                        </a:rPr>
                        <a:t>m of water equivalent</a:t>
                      </a:r>
                    </a:p>
                  </a:txBody>
                  <a:tcPr marL="78236" marR="78236" marT="39118" marB="39118" anchor="ctr">
                    <a:lnL>
                      <a:noFill/>
                    </a:lnL>
                    <a:lnR>
                      <a:noFill/>
                    </a:lnR>
                    <a:lnT>
                      <a:noFill/>
                    </a:lnT>
                    <a:lnB>
                      <a:noFill/>
                    </a:lnB>
                  </a:tcPr>
                </a:tc>
                <a:tc>
                  <a:txBody>
                    <a:bodyPr/>
                    <a:lstStyle/>
                    <a:p>
                      <a:r>
                        <a:rPr lang="en-GB" sz="1200" dirty="0">
                          <a:latin typeface="Didact Gothic" panose="020B0604020202020204" charset="0"/>
                          <a:ea typeface="Roboto" panose="02000000000000000000" charset="0"/>
                          <a:cs typeface="Roboto" panose="020B0604020202020204" charset="0"/>
                        </a:rPr>
                        <a:t>Amount of snow that has melted.</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extLst>
                  <a:ext uri="{0D108BD9-81ED-4DB2-BD59-A6C34878D82A}">
                    <a16:rowId xmlns:a16="http://schemas.microsoft.com/office/drawing/2014/main" val="10002"/>
                  </a:ext>
                </a:extLst>
              </a:tr>
              <a:tr h="292881">
                <a:tc>
                  <a:txBody>
                    <a:bodyPr/>
                    <a:lstStyle/>
                    <a:p>
                      <a:r>
                        <a:rPr lang="en-US" sz="1200" dirty="0">
                          <a:latin typeface="Didact Gothic" panose="020B0604020202020204" charset="0"/>
                          <a:ea typeface="Roboto" panose="02000000000000000000" charset="0"/>
                          <a:cs typeface="Roboto" panose="020B0604020202020204" charset="0"/>
                        </a:rPr>
                        <a:t>Snowmelt</a:t>
                      </a:r>
                    </a:p>
                  </a:txBody>
                  <a:tcPr marL="78236" marR="78236" marT="39118" marB="39118" anchor="ctr">
                    <a:lnL>
                      <a:noFill/>
                    </a:lnL>
                    <a:lnR>
                      <a:noFill/>
                    </a:lnR>
                    <a:lnT>
                      <a:noFill/>
                    </a:lnT>
                    <a:lnB>
                      <a:noFill/>
                    </a:lnB>
                  </a:tcPr>
                </a:tc>
                <a:tc>
                  <a:txBody>
                    <a:bodyPr/>
                    <a:lstStyle/>
                    <a:p>
                      <a:r>
                        <a:rPr lang="en-US" sz="1200" b="1">
                          <a:latin typeface="Didact Gothic" panose="020B0604020202020204" charset="0"/>
                          <a:ea typeface="Roboto" panose="02000000000000000000" charset="0"/>
                          <a:cs typeface="Roboto" panose="020B0604020202020204" charset="0"/>
                        </a:rPr>
                        <a:t>smlt</a:t>
                      </a:r>
                      <a:endParaRPr lang="en-US" sz="120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tc>
                  <a:txBody>
                    <a:bodyPr/>
                    <a:lstStyle/>
                    <a:p>
                      <a:r>
                        <a:rPr lang="en-US" sz="1200" dirty="0">
                          <a:latin typeface="Didact Gothic" panose="020B0604020202020204" charset="0"/>
                          <a:ea typeface="Roboto" panose="02000000000000000000" charset="0"/>
                          <a:cs typeface="Roboto" panose="020B0604020202020204" charset="0"/>
                        </a:rPr>
                        <a:t>m of water equivalent</a:t>
                      </a:r>
                    </a:p>
                  </a:txBody>
                  <a:tcPr marL="78236" marR="78236" marT="39118" marB="39118" anchor="ctr">
                    <a:lnL>
                      <a:noFill/>
                    </a:lnL>
                    <a:lnR>
                      <a:noFill/>
                    </a:lnR>
                    <a:lnT>
                      <a:noFill/>
                    </a:lnT>
                    <a:lnB>
                      <a:noFill/>
                    </a:lnB>
                  </a:tcPr>
                </a:tc>
                <a:tc>
                  <a:txBody>
                    <a:bodyPr/>
                    <a:lstStyle/>
                    <a:p>
                      <a:r>
                        <a:rPr lang="en-GB" sz="1200" dirty="0">
                          <a:latin typeface="Didact Gothic" panose="020B0604020202020204" charset="0"/>
                          <a:cs typeface="Roboto" panose="020B0604020202020204" charset="0"/>
                        </a:rPr>
                        <a:t>Amount of snow that has melted</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extLst>
                  <a:ext uri="{0D108BD9-81ED-4DB2-BD59-A6C34878D82A}">
                    <a16:rowId xmlns:a16="http://schemas.microsoft.com/office/drawing/2014/main" val="10003"/>
                  </a:ext>
                </a:extLst>
              </a:tr>
              <a:tr h="292881">
                <a:tc>
                  <a:txBody>
                    <a:bodyPr/>
                    <a:lstStyle/>
                    <a:p>
                      <a:r>
                        <a:rPr lang="en-US" sz="1200">
                          <a:latin typeface="Didact Gothic" panose="020B0604020202020204" charset="0"/>
                          <a:ea typeface="Roboto" panose="02000000000000000000" charset="0"/>
                          <a:cs typeface="Roboto" panose="020B0604020202020204" charset="0"/>
                        </a:rPr>
                        <a:t>Skin Reservoir Content</a:t>
                      </a:r>
                    </a:p>
                  </a:txBody>
                  <a:tcPr marL="78236" marR="78236" marT="39118" marB="39118" anchor="ctr">
                    <a:lnL>
                      <a:noFill/>
                    </a:lnL>
                    <a:lnR>
                      <a:noFill/>
                    </a:lnR>
                    <a:lnT>
                      <a:noFill/>
                    </a:lnT>
                    <a:lnB>
                      <a:noFill/>
                    </a:lnB>
                  </a:tcPr>
                </a:tc>
                <a:tc>
                  <a:txBody>
                    <a:bodyPr/>
                    <a:lstStyle/>
                    <a:p>
                      <a:r>
                        <a:rPr lang="en-US" sz="1200" b="1">
                          <a:latin typeface="Didact Gothic" panose="020B0604020202020204" charset="0"/>
                          <a:ea typeface="Roboto" panose="02000000000000000000" charset="0"/>
                          <a:cs typeface="Roboto" panose="020B0604020202020204" charset="0"/>
                        </a:rPr>
                        <a:t>src</a:t>
                      </a:r>
                      <a:endParaRPr lang="en-US" sz="120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tc>
                  <a:txBody>
                    <a:bodyPr/>
                    <a:lstStyle/>
                    <a:p>
                      <a:r>
                        <a:rPr lang="en-US" sz="1200" dirty="0">
                          <a:latin typeface="Didact Gothic" panose="020B0604020202020204" charset="0"/>
                          <a:ea typeface="Roboto" panose="02000000000000000000" charset="0"/>
                          <a:cs typeface="Roboto" panose="020B0604020202020204" charset="0"/>
                        </a:rPr>
                        <a:t>m</a:t>
                      </a:r>
                    </a:p>
                  </a:txBody>
                  <a:tcPr marL="78236" marR="78236" marT="39118" marB="39118" anchor="ctr">
                    <a:lnL>
                      <a:noFill/>
                    </a:lnL>
                    <a:lnR>
                      <a:noFill/>
                    </a:lnR>
                    <a:lnT>
                      <a:noFill/>
                    </a:lnT>
                    <a:lnB>
                      <a:noFill/>
                    </a:lnB>
                  </a:tcPr>
                </a:tc>
                <a:tc>
                  <a:txBody>
                    <a:bodyPr/>
                    <a:lstStyle/>
                    <a:p>
                      <a:r>
                        <a:rPr lang="en-GB" sz="1200" dirty="0">
                          <a:latin typeface="Didact Gothic" panose="020B0604020202020204" charset="0"/>
                          <a:cs typeface="Roboto" panose="020B0604020202020204" charset="0"/>
                        </a:rPr>
                        <a:t>Amount of water stored in the skin reservoir</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extLst>
                  <a:ext uri="{0D108BD9-81ED-4DB2-BD59-A6C34878D82A}">
                    <a16:rowId xmlns:a16="http://schemas.microsoft.com/office/drawing/2014/main" val="10004"/>
                  </a:ext>
                </a:extLst>
              </a:tr>
              <a:tr h="489589">
                <a:tc>
                  <a:txBody>
                    <a:bodyPr/>
                    <a:lstStyle/>
                    <a:p>
                      <a:r>
                        <a:rPr lang="en-GB" sz="1200" dirty="0">
                          <a:latin typeface="Didact Gothic" panose="020B0604020202020204" charset="0"/>
                          <a:ea typeface="Roboto" panose="02000000000000000000" charset="0"/>
                          <a:cs typeface="Roboto" panose="020B0604020202020204" charset="0"/>
                        </a:rPr>
                        <a:t>Volumetric Soil Water Layer 4</a:t>
                      </a:r>
                    </a:p>
                  </a:txBody>
                  <a:tcPr marL="78236" marR="78236" marT="39118" marB="39118" anchor="ctr">
                    <a:lnL>
                      <a:noFill/>
                    </a:lnL>
                    <a:lnR>
                      <a:noFill/>
                    </a:lnR>
                    <a:lnT>
                      <a:noFill/>
                    </a:lnT>
                    <a:lnB>
                      <a:noFill/>
                    </a:lnB>
                  </a:tcPr>
                </a:tc>
                <a:tc>
                  <a:txBody>
                    <a:bodyPr/>
                    <a:lstStyle/>
                    <a:p>
                      <a:r>
                        <a:rPr lang="en-US" sz="1200" b="1" dirty="0">
                          <a:latin typeface="Didact Gothic" panose="020B0604020202020204" charset="0"/>
                          <a:ea typeface="Roboto" panose="02000000000000000000" charset="0"/>
                          <a:cs typeface="Roboto" panose="020B0604020202020204" charset="0"/>
                        </a:rPr>
                        <a:t>swvl4</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tc>
                  <a:txBody>
                    <a:bodyPr/>
                    <a:lstStyle/>
                    <a:p>
                      <a:r>
                        <a:rPr lang="en-US" sz="1200" dirty="0">
                          <a:latin typeface="Didact Gothic" panose="020B0604020202020204" charset="0"/>
                          <a:ea typeface="Roboto" panose="02000000000000000000" charset="0"/>
                          <a:cs typeface="Roboto" panose="020B0604020202020204" charset="0"/>
                        </a:rPr>
                        <a:t>m³/m³ (cubic meters per cubic meter)</a:t>
                      </a:r>
                    </a:p>
                  </a:txBody>
                  <a:tcPr marL="78236" marR="78236" marT="39118" marB="39118" anchor="ctr">
                    <a:lnL>
                      <a:noFill/>
                    </a:lnL>
                    <a:lnR>
                      <a:noFill/>
                    </a:lnR>
                    <a:lnT>
                      <a:noFill/>
                    </a:lnT>
                    <a:lnB>
                      <a:noFill/>
                    </a:lnB>
                  </a:tcPr>
                </a:tc>
                <a:tc>
                  <a:txBody>
                    <a:bodyPr/>
                    <a:lstStyle/>
                    <a:p>
                      <a:r>
                        <a:rPr lang="en-GB" sz="1200" dirty="0">
                          <a:latin typeface="Didact Gothic" panose="020B0604020202020204" charset="0"/>
                          <a:ea typeface="Roboto" panose="02000000000000000000" charset="0"/>
                          <a:cs typeface="Roboto" panose="020B0604020202020204" charset="0"/>
                        </a:rPr>
                        <a:t>Volumetric soil water content for soil layer 4 (approximately 100-289 cm depth).</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extLst>
                  <a:ext uri="{0D108BD9-81ED-4DB2-BD59-A6C34878D82A}">
                    <a16:rowId xmlns:a16="http://schemas.microsoft.com/office/drawing/2014/main" val="10005"/>
                  </a:ext>
                </a:extLst>
              </a:tr>
              <a:tr h="420401">
                <a:tc>
                  <a:txBody>
                    <a:bodyPr/>
                    <a:lstStyle/>
                    <a:p>
                      <a:r>
                        <a:rPr lang="en-US" sz="1200">
                          <a:latin typeface="Didact Gothic" panose="020B0604020202020204" charset="0"/>
                          <a:ea typeface="Roboto" panose="02000000000000000000" charset="0"/>
                          <a:cs typeface="Roboto" panose="020B0604020202020204" charset="0"/>
                        </a:rPr>
                        <a:t>Surface Runoff</a:t>
                      </a:r>
                    </a:p>
                  </a:txBody>
                  <a:tcPr marL="78236" marR="78236" marT="39118" marB="39118" anchor="ctr">
                    <a:lnL>
                      <a:noFill/>
                    </a:lnL>
                    <a:lnR>
                      <a:noFill/>
                    </a:lnR>
                    <a:lnT>
                      <a:noFill/>
                    </a:lnT>
                    <a:lnB>
                      <a:noFill/>
                    </a:lnB>
                  </a:tcPr>
                </a:tc>
                <a:tc>
                  <a:txBody>
                    <a:bodyPr/>
                    <a:lstStyle/>
                    <a:p>
                      <a:r>
                        <a:rPr lang="en-US" sz="1200" b="1">
                          <a:latin typeface="Didact Gothic" panose="020B0604020202020204" charset="0"/>
                          <a:ea typeface="Roboto" panose="02000000000000000000" charset="0"/>
                          <a:cs typeface="Roboto" panose="020B0604020202020204" charset="0"/>
                        </a:rPr>
                        <a:t>sro</a:t>
                      </a:r>
                      <a:endParaRPr lang="en-US" sz="120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tc>
                  <a:txBody>
                    <a:bodyPr/>
                    <a:lstStyle/>
                    <a:p>
                      <a:r>
                        <a:rPr lang="en-US" sz="1200" dirty="0">
                          <a:latin typeface="Didact Gothic" panose="020B0604020202020204" charset="0"/>
                          <a:ea typeface="Roboto" panose="02000000000000000000" charset="0"/>
                          <a:cs typeface="Roboto" panose="020B0604020202020204" charset="0"/>
                        </a:rPr>
                        <a:t>m</a:t>
                      </a:r>
                    </a:p>
                  </a:txBody>
                  <a:tcPr marL="78236" marR="78236" marT="39118" marB="39118" anchor="ctr">
                    <a:lnL>
                      <a:noFill/>
                    </a:lnL>
                    <a:lnR>
                      <a:noFill/>
                    </a:lnR>
                    <a:lnT>
                      <a:noFill/>
                    </a:lnT>
                    <a:lnB>
                      <a:noFill/>
                    </a:lnB>
                  </a:tcPr>
                </a:tc>
                <a:tc>
                  <a:txBody>
                    <a:bodyPr/>
                    <a:lstStyle/>
                    <a:p>
                      <a:r>
                        <a:rPr lang="en-GB" sz="1200" dirty="0">
                          <a:latin typeface="Didact Gothic" panose="020B0604020202020204" charset="0"/>
                          <a:cs typeface="Roboto" panose="020B0604020202020204" charset="0"/>
                        </a:rPr>
                        <a:t>Water from precipitation that does not infiltrate the soil and runs off the surface</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extLst>
                  <a:ext uri="{0D108BD9-81ED-4DB2-BD59-A6C34878D82A}">
                    <a16:rowId xmlns:a16="http://schemas.microsoft.com/office/drawing/2014/main" val="10006"/>
                  </a:ext>
                </a:extLst>
              </a:tr>
              <a:tr h="420401">
                <a:tc>
                  <a:txBody>
                    <a:bodyPr/>
                    <a:lstStyle/>
                    <a:p>
                      <a:r>
                        <a:rPr lang="en-US" sz="1200">
                          <a:latin typeface="Didact Gothic" panose="020B0604020202020204" charset="0"/>
                          <a:ea typeface="Roboto" panose="02000000000000000000" charset="0"/>
                          <a:cs typeface="Roboto" panose="020B0604020202020204" charset="0"/>
                        </a:rPr>
                        <a:t>Total Evaporation</a:t>
                      </a:r>
                    </a:p>
                  </a:txBody>
                  <a:tcPr marL="78236" marR="78236" marT="39118" marB="39118" anchor="ctr">
                    <a:lnL>
                      <a:noFill/>
                    </a:lnL>
                    <a:lnR>
                      <a:noFill/>
                    </a:lnR>
                    <a:lnT>
                      <a:noFill/>
                    </a:lnT>
                    <a:lnB>
                      <a:noFill/>
                    </a:lnB>
                  </a:tcPr>
                </a:tc>
                <a:tc>
                  <a:txBody>
                    <a:bodyPr/>
                    <a:lstStyle/>
                    <a:p>
                      <a:r>
                        <a:rPr lang="en-US" sz="1200" b="1" dirty="0">
                          <a:latin typeface="Didact Gothic" panose="020B0604020202020204" charset="0"/>
                          <a:ea typeface="Roboto" panose="02000000000000000000" charset="0"/>
                          <a:cs typeface="Roboto" panose="020B0604020202020204" charset="0"/>
                        </a:rPr>
                        <a:t>e</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tc>
                  <a:txBody>
                    <a:bodyPr/>
                    <a:lstStyle/>
                    <a:p>
                      <a:r>
                        <a:rPr lang="en-US" sz="1200" dirty="0">
                          <a:latin typeface="Didact Gothic" panose="020B0604020202020204" charset="0"/>
                          <a:ea typeface="Roboto" panose="02000000000000000000" charset="0"/>
                          <a:cs typeface="Roboto" panose="020B0604020202020204" charset="0"/>
                        </a:rPr>
                        <a:t>m of water equivalent</a:t>
                      </a:r>
                    </a:p>
                  </a:txBody>
                  <a:tcPr marL="78236" marR="78236" marT="39118" marB="39118" anchor="ctr">
                    <a:lnL>
                      <a:noFill/>
                    </a:lnL>
                    <a:lnR>
                      <a:noFill/>
                    </a:lnR>
                    <a:lnT>
                      <a:noFill/>
                    </a:lnT>
                    <a:lnB>
                      <a:noFill/>
                    </a:lnB>
                  </a:tcPr>
                </a:tc>
                <a:tc>
                  <a:txBody>
                    <a:bodyPr/>
                    <a:lstStyle/>
                    <a:p>
                      <a:r>
                        <a:rPr lang="en-GB" sz="1200" dirty="0">
                          <a:latin typeface="Didact Gothic" panose="020B0604020202020204" charset="0"/>
                          <a:cs typeface="Roboto" panose="020B0604020202020204" charset="0"/>
                        </a:rPr>
                        <a:t>Total amount of water evaporated from the Earth's surface, including transpiration</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extLst>
                  <a:ext uri="{0D108BD9-81ED-4DB2-BD59-A6C34878D82A}">
                    <a16:rowId xmlns:a16="http://schemas.microsoft.com/office/drawing/2014/main" val="10007"/>
                  </a:ext>
                </a:extLst>
              </a:tr>
              <a:tr h="292881">
                <a:tc>
                  <a:txBody>
                    <a:bodyPr/>
                    <a:lstStyle/>
                    <a:p>
                      <a:r>
                        <a:rPr lang="en-US" sz="1200">
                          <a:latin typeface="Didact Gothic" panose="020B0604020202020204" charset="0"/>
                          <a:ea typeface="Roboto" panose="02000000000000000000" charset="0"/>
                          <a:cs typeface="Roboto" panose="020B0604020202020204" charset="0"/>
                        </a:rPr>
                        <a:t>Total Precipitation</a:t>
                      </a:r>
                    </a:p>
                  </a:txBody>
                  <a:tcPr marL="78236" marR="78236" marT="39118" marB="39118" anchor="ctr">
                    <a:lnL>
                      <a:noFill/>
                    </a:lnL>
                    <a:lnR>
                      <a:noFill/>
                    </a:lnR>
                    <a:lnT>
                      <a:noFill/>
                    </a:lnT>
                    <a:lnB>
                      <a:noFill/>
                    </a:lnB>
                  </a:tcPr>
                </a:tc>
                <a:tc>
                  <a:txBody>
                    <a:bodyPr/>
                    <a:lstStyle/>
                    <a:p>
                      <a:r>
                        <a:rPr lang="en-US" sz="1200" b="1">
                          <a:latin typeface="Didact Gothic" panose="020B0604020202020204" charset="0"/>
                          <a:ea typeface="Roboto" panose="02000000000000000000" charset="0"/>
                          <a:cs typeface="Roboto" panose="020B0604020202020204" charset="0"/>
                        </a:rPr>
                        <a:t>tp</a:t>
                      </a:r>
                      <a:endParaRPr lang="en-US" sz="120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tc>
                  <a:txBody>
                    <a:bodyPr/>
                    <a:lstStyle/>
                    <a:p>
                      <a:r>
                        <a:rPr lang="en-US" sz="1200">
                          <a:latin typeface="Didact Gothic" panose="020B0604020202020204" charset="0"/>
                          <a:ea typeface="Roboto" panose="02000000000000000000" charset="0"/>
                          <a:cs typeface="Roboto" panose="020B0604020202020204" charset="0"/>
                        </a:rPr>
                        <a:t>m</a:t>
                      </a:r>
                    </a:p>
                  </a:txBody>
                  <a:tcPr marL="78236" marR="78236" marT="39118" marB="39118" anchor="ctr">
                    <a:lnL>
                      <a:noFill/>
                    </a:lnL>
                    <a:lnR>
                      <a:noFill/>
                    </a:lnR>
                    <a:lnT>
                      <a:noFill/>
                    </a:lnT>
                    <a:lnB>
                      <a:noFill/>
                    </a:lnB>
                  </a:tcPr>
                </a:tc>
                <a:tc>
                  <a:txBody>
                    <a:bodyPr/>
                    <a:lstStyle/>
                    <a:p>
                      <a:r>
                        <a:rPr lang="en-GB" sz="1200" dirty="0">
                          <a:latin typeface="Didact Gothic" panose="020B0604020202020204" charset="0"/>
                          <a:cs typeface="Roboto" panose="020B0604020202020204" charset="0"/>
                        </a:rPr>
                        <a:t>Total amount of precipitation (rainfall and snowfall).</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extLst>
                  <a:ext uri="{0D108BD9-81ED-4DB2-BD59-A6C34878D82A}">
                    <a16:rowId xmlns:a16="http://schemas.microsoft.com/office/drawing/2014/main" val="10008"/>
                  </a:ext>
                </a:extLst>
              </a:tr>
              <a:tr h="489589">
                <a:tc>
                  <a:txBody>
                    <a:bodyPr/>
                    <a:lstStyle/>
                    <a:p>
                      <a:r>
                        <a:rPr lang="en-GB" sz="1200">
                          <a:latin typeface="Didact Gothic" panose="020B0604020202020204" charset="0"/>
                          <a:ea typeface="Roboto" panose="02000000000000000000" charset="0"/>
                          <a:cs typeface="Roboto" panose="020B0604020202020204" charset="0"/>
                        </a:rPr>
                        <a:t>Leaf Area Index, High Vegetation</a:t>
                      </a:r>
                    </a:p>
                  </a:txBody>
                  <a:tcPr marL="78236" marR="78236" marT="39118" marB="39118" anchor="ctr">
                    <a:lnL>
                      <a:noFill/>
                    </a:lnL>
                    <a:lnR>
                      <a:noFill/>
                    </a:lnR>
                    <a:lnT>
                      <a:noFill/>
                    </a:lnT>
                    <a:lnB>
                      <a:noFill/>
                    </a:lnB>
                  </a:tcPr>
                </a:tc>
                <a:tc>
                  <a:txBody>
                    <a:bodyPr/>
                    <a:lstStyle/>
                    <a:p>
                      <a:r>
                        <a:rPr lang="en-US" sz="1200" b="1">
                          <a:latin typeface="Didact Gothic" panose="020B0604020202020204" charset="0"/>
                          <a:ea typeface="Roboto" panose="02000000000000000000" charset="0"/>
                          <a:cs typeface="Roboto" panose="020B0604020202020204" charset="0"/>
                        </a:rPr>
                        <a:t>lai_hv</a:t>
                      </a:r>
                      <a:endParaRPr lang="en-US" sz="120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tc>
                  <a:txBody>
                    <a:bodyPr/>
                    <a:lstStyle/>
                    <a:p>
                      <a:r>
                        <a:rPr lang="en-US" sz="1200">
                          <a:latin typeface="Didact Gothic" panose="020B0604020202020204" charset="0"/>
                          <a:ea typeface="Roboto" panose="02000000000000000000" charset="0"/>
                          <a:cs typeface="Roboto" panose="020B0604020202020204" charset="0"/>
                        </a:rPr>
                        <a:t>Dimensionless</a:t>
                      </a:r>
                    </a:p>
                  </a:txBody>
                  <a:tcPr marL="78236" marR="78236" marT="39118" marB="39118" anchor="ctr">
                    <a:lnL>
                      <a:noFill/>
                    </a:lnL>
                    <a:lnR>
                      <a:noFill/>
                    </a:lnR>
                    <a:lnT>
                      <a:noFill/>
                    </a:lnT>
                    <a:lnB>
                      <a:noFill/>
                    </a:lnB>
                  </a:tcPr>
                </a:tc>
                <a:tc>
                  <a:txBody>
                    <a:bodyPr/>
                    <a:lstStyle/>
                    <a:p>
                      <a:r>
                        <a:rPr lang="en-GB" sz="1200" dirty="0">
                          <a:latin typeface="Didact Gothic" panose="020B0604020202020204" charset="0"/>
                          <a:cs typeface="Roboto" panose="020B0604020202020204" charset="0"/>
                        </a:rPr>
                        <a:t>Leaf area index for high vegetation (e.g., forests).</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a:noFill/>
                    </a:lnB>
                  </a:tcPr>
                </a:tc>
                <a:extLst>
                  <a:ext uri="{0D108BD9-81ED-4DB2-BD59-A6C34878D82A}">
                    <a16:rowId xmlns:a16="http://schemas.microsoft.com/office/drawing/2014/main" val="10009"/>
                  </a:ext>
                </a:extLst>
              </a:tr>
              <a:tr h="489589">
                <a:tc>
                  <a:txBody>
                    <a:bodyPr/>
                    <a:lstStyle/>
                    <a:p>
                      <a:r>
                        <a:rPr lang="en-GB" sz="1200" dirty="0">
                          <a:latin typeface="Didact Gothic" panose="020B0604020202020204" charset="0"/>
                          <a:ea typeface="Roboto" panose="02000000000000000000" charset="0"/>
                          <a:cs typeface="Roboto" panose="020B0604020202020204" charset="0"/>
                        </a:rPr>
                        <a:t>Leaf Area Index, Low Vegetation</a:t>
                      </a:r>
                    </a:p>
                  </a:txBody>
                  <a:tcPr marL="78236" marR="78236" marT="39118" marB="39118" anchor="ctr">
                    <a:lnL>
                      <a:noFill/>
                    </a:lnL>
                    <a:lnR>
                      <a:noFill/>
                    </a:lnR>
                    <a:lnT>
                      <a:noFill/>
                    </a:lnT>
                    <a:lnB w="12700" cap="flat" cmpd="sng" algn="ctr">
                      <a:solidFill>
                        <a:schemeClr val="tx1"/>
                      </a:solidFill>
                      <a:prstDash val="solid"/>
                      <a:round/>
                      <a:headEnd type="none" w="med" len="med"/>
                      <a:tailEnd type="none" w="med" len="med"/>
                    </a:lnB>
                  </a:tcPr>
                </a:tc>
                <a:tc>
                  <a:txBody>
                    <a:bodyPr/>
                    <a:lstStyle/>
                    <a:p>
                      <a:r>
                        <a:rPr lang="en-US" sz="1200" b="1">
                          <a:latin typeface="Didact Gothic" panose="020B0604020202020204" charset="0"/>
                          <a:ea typeface="Roboto" panose="02000000000000000000" charset="0"/>
                          <a:cs typeface="Roboto" panose="020B0604020202020204" charset="0"/>
                        </a:rPr>
                        <a:t>lai_lv</a:t>
                      </a:r>
                      <a:endParaRPr lang="en-US" sz="120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w="12700" cap="flat" cmpd="sng" algn="ctr">
                      <a:solidFill>
                        <a:schemeClr val="tx1"/>
                      </a:solidFill>
                      <a:prstDash val="solid"/>
                      <a:round/>
                      <a:headEnd type="none" w="med" len="med"/>
                      <a:tailEnd type="none" w="med" len="med"/>
                    </a:lnB>
                  </a:tcPr>
                </a:tc>
                <a:tc>
                  <a:txBody>
                    <a:bodyPr/>
                    <a:lstStyle/>
                    <a:p>
                      <a:r>
                        <a:rPr lang="en-US" sz="1200" dirty="0">
                          <a:latin typeface="Didact Gothic" panose="020B0604020202020204" charset="0"/>
                          <a:ea typeface="Roboto" panose="02000000000000000000" charset="0"/>
                          <a:cs typeface="Roboto" panose="020B0604020202020204" charset="0"/>
                        </a:rPr>
                        <a:t>Dimensionless</a:t>
                      </a:r>
                    </a:p>
                  </a:txBody>
                  <a:tcPr marL="78236" marR="78236" marT="39118" marB="39118" anchor="ctr">
                    <a:lnL>
                      <a:noFill/>
                    </a:lnL>
                    <a:lnR>
                      <a:noFill/>
                    </a:lnR>
                    <a:lnT>
                      <a:noFill/>
                    </a:lnT>
                    <a:lnB w="12700" cap="flat" cmpd="sng" algn="ctr">
                      <a:solidFill>
                        <a:schemeClr val="tx1"/>
                      </a:solidFill>
                      <a:prstDash val="solid"/>
                      <a:round/>
                      <a:headEnd type="none" w="med" len="med"/>
                      <a:tailEnd type="none" w="med" len="med"/>
                    </a:lnB>
                  </a:tcPr>
                </a:tc>
                <a:tc>
                  <a:txBody>
                    <a:bodyPr/>
                    <a:lstStyle/>
                    <a:p>
                      <a:r>
                        <a:rPr lang="en-GB" sz="1200" dirty="0">
                          <a:latin typeface="Didact Gothic" panose="020B0604020202020204" charset="0"/>
                          <a:cs typeface="Roboto" panose="020B0604020202020204" charset="0"/>
                        </a:rPr>
                        <a:t>Leaf area index for low vegetation (e.g., grasses, shrubs).</a:t>
                      </a:r>
                      <a:endParaRPr lang="en-US" sz="1200" dirty="0">
                        <a:latin typeface="Didact Gothic" panose="020B0604020202020204" charset="0"/>
                        <a:ea typeface="Roboto" panose="02000000000000000000" charset="0"/>
                        <a:cs typeface="Roboto" panose="020B0604020202020204" charset="0"/>
                      </a:endParaRPr>
                    </a:p>
                  </a:txBody>
                  <a:tcPr marL="78236" marR="78236" marT="39118" marB="39118"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69442"/>
            <a:ext cx="7704000" cy="572700"/>
          </a:xfrm>
        </p:spPr>
        <p:txBody>
          <a:bodyPr/>
          <a:lstStyle/>
          <a:p>
            <a:pPr algn="ctr"/>
            <a:r>
              <a:rPr lang="en-US" dirty="0"/>
              <a:t>Analysis Approach (Pipeline)</a:t>
            </a:r>
          </a:p>
        </p:txBody>
      </p:sp>
      <p:sp>
        <p:nvSpPr>
          <p:cNvPr id="3" name="Text Placeholder 2"/>
          <p:cNvSpPr>
            <a:spLocks noGrp="1"/>
          </p:cNvSpPr>
          <p:nvPr>
            <p:ph type="body" idx="1"/>
          </p:nvPr>
        </p:nvSpPr>
        <p:spPr>
          <a:xfrm>
            <a:off x="314107" y="742142"/>
            <a:ext cx="6582284" cy="4206787"/>
          </a:xfrm>
        </p:spPr>
        <p:txBody>
          <a:bodyPr/>
          <a:lstStyle/>
          <a:p>
            <a:pPr marL="139700" indent="0">
              <a:buNone/>
            </a:pPr>
            <a:endParaRPr lang="en-US" dirty="0"/>
          </a:p>
        </p:txBody>
      </p:sp>
      <p:graphicFrame>
        <p:nvGraphicFramePr>
          <p:cNvPr id="6" name="Diagram 5"/>
          <p:cNvGraphicFramePr/>
          <p:nvPr>
            <p:extLst>
              <p:ext uri="{D42A27DB-BD31-4B8C-83A1-F6EECF244321}">
                <p14:modId xmlns:p14="http://schemas.microsoft.com/office/powerpoint/2010/main" val="2051472216"/>
              </p:ext>
            </p:extLst>
          </p:nvPr>
        </p:nvGraphicFramePr>
        <p:xfrm>
          <a:off x="464780" y="856191"/>
          <a:ext cx="6261196" cy="4062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oogle Shape;289;p37"/>
          <p:cNvPicPr preferRelativeResize="0"/>
          <p:nvPr/>
        </p:nvPicPr>
        <p:blipFill>
          <a:blip r:embed="rId8"/>
          <a:stretch>
            <a:fillRect/>
          </a:stretch>
        </p:blipFill>
        <p:spPr>
          <a:xfrm>
            <a:off x="7194359" y="954758"/>
            <a:ext cx="1749851" cy="3446600"/>
          </a:xfrm>
          <a:prstGeom prst="rect">
            <a:avLst/>
          </a:prstGeom>
          <a:noFill/>
          <a:ln>
            <a:noFill/>
          </a:ln>
        </p:spPr>
      </p:pic>
      <p:sp>
        <p:nvSpPr>
          <p:cNvPr id="9" name="Rectangle 8"/>
          <p:cNvSpPr/>
          <p:nvPr/>
        </p:nvSpPr>
        <p:spPr>
          <a:xfrm>
            <a:off x="314107" y="742142"/>
            <a:ext cx="6582284" cy="429054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p:cNvCxnSpPr>
          <p:nvPr/>
        </p:nvCxnSpPr>
        <p:spPr>
          <a:xfrm>
            <a:off x="6874960" y="2976562"/>
            <a:ext cx="411665" cy="0"/>
          </a:xfrm>
          <a:prstGeom prst="line">
            <a:avLst/>
          </a:prstGeom>
          <a:ln w="28575">
            <a:solidFill>
              <a:srgbClr val="4387CE"/>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194359" y="4213544"/>
            <a:ext cx="1933502" cy="707886"/>
          </a:xfrm>
          <a:prstGeom prst="rect">
            <a:avLst/>
          </a:prstGeom>
          <a:noFill/>
        </p:spPr>
        <p:txBody>
          <a:bodyPr wrap="square" rtlCol="0">
            <a:spAutoFit/>
          </a:bodyPr>
          <a:lstStyle/>
          <a:p>
            <a:pPr algn="ctr"/>
            <a:r>
              <a:rPr lang="en-US" sz="2000" dirty="0">
                <a:solidFill>
                  <a:schemeClr val="tx2"/>
                </a:solidFill>
                <a:latin typeface="Didact Gothic" panose="020B0604020202020204" charset="0"/>
              </a:rPr>
              <a:t>Google Cloud Platform </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00720"/>
            <a:ext cx="7704000" cy="572700"/>
          </a:xfrm>
        </p:spPr>
        <p:txBody>
          <a:bodyPr/>
          <a:lstStyle/>
          <a:p>
            <a:pPr algn="ctr"/>
            <a:r>
              <a:rPr lang="en-US" dirty="0"/>
              <a:t>Explotatory Data Analysis</a:t>
            </a:r>
          </a:p>
        </p:txBody>
      </p:sp>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9460"/>
            <a:ext cx="6551436" cy="437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p:nvPr>
            <p:extLst>
              <p:ext uri="{D42A27DB-BD31-4B8C-83A1-F6EECF244321}">
                <p14:modId xmlns:p14="http://schemas.microsoft.com/office/powerpoint/2010/main" val="2685178840"/>
              </p:ext>
            </p:extLst>
          </p:nvPr>
        </p:nvGraphicFramePr>
        <p:xfrm>
          <a:off x="6551436" y="773420"/>
          <a:ext cx="2431415" cy="4085707"/>
        </p:xfrm>
        <a:graphic>
          <a:graphicData uri="http://schemas.openxmlformats.org/drawingml/2006/table">
            <a:tbl>
              <a:tblPr firstRow="1" bandRow="1">
                <a:tableStyleId>{00A15C55-8517-42AA-B614-E9B94910E393}</a:tableStyleId>
              </a:tblPr>
              <a:tblGrid>
                <a:gridCol w="1062355">
                  <a:extLst>
                    <a:ext uri="{9D8B030D-6E8A-4147-A177-3AD203B41FA5}">
                      <a16:colId xmlns:a16="http://schemas.microsoft.com/office/drawing/2014/main" val="20000"/>
                    </a:ext>
                  </a:extLst>
                </a:gridCol>
                <a:gridCol w="1369060">
                  <a:extLst>
                    <a:ext uri="{9D8B030D-6E8A-4147-A177-3AD203B41FA5}">
                      <a16:colId xmlns:a16="http://schemas.microsoft.com/office/drawing/2014/main" val="20001"/>
                    </a:ext>
                  </a:extLst>
                </a:gridCol>
              </a:tblGrid>
              <a:tr h="306546">
                <a:tc>
                  <a:txBody>
                    <a:bodyPr/>
                    <a:lstStyle/>
                    <a:p>
                      <a:pPr>
                        <a:buNone/>
                      </a:pP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39748">
                <a:tc>
                  <a:txBody>
                    <a:bodyPr/>
                    <a:lstStyle/>
                    <a:p>
                      <a:pPr>
                        <a:buNone/>
                      </a:pPr>
                      <a:r>
                        <a:rPr lang="en-US" sz="1200" dirty="0"/>
                        <a:t>Total GRACE Datapoints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200" dirty="0"/>
                        <a:t>222,783,730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33045">
                <a:tc>
                  <a:txBody>
                    <a:bodyPr/>
                    <a:lstStyle/>
                    <a:p>
                      <a:pPr>
                        <a:buNone/>
                      </a:pPr>
                      <a:r>
                        <a:rPr lang="en-US" sz="1200"/>
                        <a:t>GRACE datapoints (Land)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200" dirty="0"/>
                        <a:t>80,510,586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36218">
                <a:tc>
                  <a:txBody>
                    <a:bodyPr/>
                    <a:lstStyle/>
                    <a:p>
                      <a:pPr>
                        <a:buNone/>
                      </a:pPr>
                      <a:r>
                        <a:rPr lang="en-US" sz="1200">
                          <a:sym typeface="+mn-ea"/>
                        </a:rPr>
                        <a:t>GRACE datapoints (Ocean)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200" dirty="0"/>
                        <a:t>142,273,144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56606">
                <a:tc>
                  <a:txBody>
                    <a:bodyPr/>
                    <a:lstStyle/>
                    <a:p>
                      <a:pPr>
                        <a:buNone/>
                      </a:pPr>
                      <a:r>
                        <a:rPr lang="en-US" sz="1200" dirty="0"/>
                        <a:t>GRACE </a:t>
                      </a:r>
                    </a:p>
                    <a:p>
                      <a:pPr>
                        <a:buNone/>
                      </a:pPr>
                      <a:r>
                        <a:rPr lang="en-US" sz="1200" dirty="0"/>
                        <a:t>timeline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200" dirty="0"/>
                        <a:t>2002 – 2021</a:t>
                      </a:r>
                    </a:p>
                    <a:p>
                      <a:pPr>
                        <a:buNone/>
                      </a:pP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56606">
                <a:tc>
                  <a:txBody>
                    <a:bodyPr/>
                    <a:lstStyle/>
                    <a:p>
                      <a:pPr>
                        <a:buNone/>
                      </a:pPr>
                      <a:r>
                        <a:rPr lang="en-US" sz="1200" dirty="0"/>
                        <a:t>Train Duration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200" dirty="0"/>
                        <a:t>2002 – 2015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506258"/>
                  </a:ext>
                </a:extLst>
              </a:tr>
              <a:tr h="556606">
                <a:tc>
                  <a:txBody>
                    <a:bodyPr/>
                    <a:lstStyle/>
                    <a:p>
                      <a:pPr>
                        <a:buNone/>
                      </a:pPr>
                      <a:r>
                        <a:rPr lang="en-US" sz="1200" dirty="0"/>
                        <a:t>Test Duration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200" dirty="0"/>
                        <a:t>2016 - 2021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01859"/>
                  </a:ext>
                </a:extLst>
              </a:tr>
            </a:tbl>
          </a:graphicData>
        </a:graphic>
      </p:graphicFrame>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552" y="303276"/>
            <a:ext cx="7640988" cy="572700"/>
          </a:xfrm>
        </p:spPr>
        <p:txBody>
          <a:bodyPr/>
          <a:lstStyle/>
          <a:p>
            <a:pPr algn="ctr"/>
            <a:r>
              <a:rPr lang="en-US" dirty="0"/>
              <a:t>Machine Learning Models</a:t>
            </a:r>
          </a:p>
        </p:txBody>
      </p:sp>
      <p:graphicFrame>
        <p:nvGraphicFramePr>
          <p:cNvPr id="6" name="Diagram 5"/>
          <p:cNvGraphicFramePr/>
          <p:nvPr>
            <p:extLst>
              <p:ext uri="{D42A27DB-BD31-4B8C-83A1-F6EECF244321}">
                <p14:modId xmlns:p14="http://schemas.microsoft.com/office/powerpoint/2010/main" val="2533520938"/>
              </p:ext>
            </p:extLst>
          </p:nvPr>
        </p:nvGraphicFramePr>
        <p:xfrm>
          <a:off x="987552" y="774954"/>
          <a:ext cx="7640988" cy="4065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p:nvPr/>
        </p:nvPicPr>
        <p:blipFill>
          <a:blip r:embed="rId3"/>
          <a:stretch>
            <a:fillRect/>
          </a:stretch>
        </p:blipFill>
        <p:spPr>
          <a:xfrm>
            <a:off x="467671" y="240379"/>
            <a:ext cx="8306382" cy="4662742"/>
          </a:xfrm>
          <a:prstGeom prst="rect">
            <a:avLst/>
          </a:prstGeom>
          <a:noFill/>
          <a:ln w="9525">
            <a:noFill/>
          </a:ln>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165" y="84394"/>
            <a:ext cx="8114400" cy="572700"/>
          </a:xfrm>
        </p:spPr>
        <p:txBody>
          <a:bodyPr/>
          <a:lstStyle/>
          <a:p>
            <a:pPr algn="ctr"/>
            <a:r>
              <a:rPr lang="en-US" dirty="0"/>
              <a:t>Random Forest Model</a:t>
            </a:r>
          </a:p>
        </p:txBody>
      </p:sp>
      <p:grpSp>
        <p:nvGrpSpPr>
          <p:cNvPr id="3" name="Group 2">
            <a:extLst>
              <a:ext uri="{FF2B5EF4-FFF2-40B4-BE49-F238E27FC236}">
                <a16:creationId xmlns:a16="http://schemas.microsoft.com/office/drawing/2014/main" id="{46724BF2-6952-4A55-89A3-5240F6119AB2}"/>
              </a:ext>
            </a:extLst>
          </p:cNvPr>
          <p:cNvGrpSpPr/>
          <p:nvPr/>
        </p:nvGrpSpPr>
        <p:grpSpPr>
          <a:xfrm>
            <a:off x="800899" y="657094"/>
            <a:ext cx="7540931" cy="4347675"/>
            <a:chOff x="514164" y="539304"/>
            <a:chExt cx="7785238" cy="4486406"/>
          </a:xfrm>
        </p:grpSpPr>
        <p:pic>
          <p:nvPicPr>
            <p:cNvPr id="11" name="Picture 10"/>
            <p:cNvPicPr>
              <a:picLocks noChangeAspect="1"/>
            </p:cNvPicPr>
            <p:nvPr/>
          </p:nvPicPr>
          <p:blipFill>
            <a:blip r:embed="rId2"/>
            <a:stretch>
              <a:fillRect/>
            </a:stretch>
          </p:blipFill>
          <p:spPr>
            <a:xfrm>
              <a:off x="514350" y="539304"/>
              <a:ext cx="7778071" cy="2906206"/>
            </a:xfrm>
            <a:prstGeom prst="rect">
              <a:avLst/>
            </a:prstGeom>
          </p:spPr>
        </p:pic>
        <p:graphicFrame>
          <p:nvGraphicFramePr>
            <p:cNvPr id="5" name="Diagram 4">
              <a:extLst>
                <a:ext uri="{FF2B5EF4-FFF2-40B4-BE49-F238E27FC236}">
                  <a16:creationId xmlns:a16="http://schemas.microsoft.com/office/drawing/2014/main" id="{D2A36D49-CA74-470A-B580-CC4247B8A3AC}"/>
                </a:ext>
              </a:extLst>
            </p:cNvPr>
            <p:cNvGraphicFramePr/>
            <p:nvPr>
              <p:extLst>
                <p:ext uri="{D42A27DB-BD31-4B8C-83A1-F6EECF244321}">
                  <p14:modId xmlns:p14="http://schemas.microsoft.com/office/powerpoint/2010/main" val="1744437196"/>
                </p:ext>
              </p:extLst>
            </p:nvPr>
          </p:nvGraphicFramePr>
          <p:xfrm>
            <a:off x="2889782" y="3445510"/>
            <a:ext cx="5409620" cy="158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5" name="Picture 104"/>
            <p:cNvPicPr/>
            <p:nvPr/>
          </p:nvPicPr>
          <p:blipFill>
            <a:blip r:embed="rId8"/>
            <a:stretch>
              <a:fillRect/>
            </a:stretch>
          </p:blipFill>
          <p:spPr>
            <a:xfrm>
              <a:off x="514164" y="3445510"/>
              <a:ext cx="2375617" cy="1573220"/>
            </a:xfrm>
            <a:prstGeom prst="rect">
              <a:avLst/>
            </a:prstGeom>
            <a:noFill/>
            <a:ln w="9525">
              <a:noFill/>
            </a:ln>
          </p:spPr>
        </p:pic>
      </p:grpSp>
    </p:spTree>
  </p:cSld>
  <p:clrMapOvr>
    <a:masterClrMapping/>
  </p:clrMapOvr>
  <p:transition spd="med">
    <p:pull/>
  </p:transition>
</p:sld>
</file>

<file path=ppt/theme/theme1.xml><?xml version="1.0" encoding="utf-8"?>
<a:theme xmlns:a="http://schemas.openxmlformats.org/drawingml/2006/main" name="Happy World Water Day! Minitheme by Slidesgo">
  <a:themeElements>
    <a:clrScheme name="Simple Light">
      <a:dk1>
        <a:srgbClr val="191919"/>
      </a:dk1>
      <a:lt1>
        <a:srgbClr val="FFFFFF"/>
      </a:lt1>
      <a:dk2>
        <a:srgbClr val="4387CE"/>
      </a:dk2>
      <a:lt2>
        <a:srgbClr val="4223A5"/>
      </a:lt2>
      <a:accent1>
        <a:srgbClr val="43C7A3"/>
      </a:accent1>
      <a:accent2>
        <a:srgbClr val="FFD9A0"/>
      </a:accent2>
      <a:accent3>
        <a:srgbClr val="FFA187"/>
      </a:accent3>
      <a:accent4>
        <a:srgbClr val="FFFFFF"/>
      </a:accent4>
      <a:accent5>
        <a:srgbClr val="FFFFFF"/>
      </a:accent5>
      <a:accent6>
        <a:srgbClr val="FFFFFF"/>
      </a:accent6>
      <a:hlink>
        <a:srgbClr val="4223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TotalTime>
  <Words>1395</Words>
  <Application>Microsoft Office PowerPoint</Application>
  <PresentationFormat>On-screen Show (16:9)</PresentationFormat>
  <Paragraphs>142</Paragraphs>
  <Slides>15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Secular One</vt:lpstr>
      <vt:lpstr>Cambria Math</vt:lpstr>
      <vt:lpstr>Arial</vt:lpstr>
      <vt:lpstr>Roboto</vt:lpstr>
      <vt:lpstr>Didact Gothic</vt:lpstr>
      <vt:lpstr>Happy World Water Day! Minitheme by Slidesgo</vt:lpstr>
      <vt:lpstr>Identifying Exogenous Variables for Forecasting GRACE Dataset</vt:lpstr>
      <vt:lpstr>PowerPoint Presentation</vt:lpstr>
      <vt:lpstr>Introduction</vt:lpstr>
      <vt:lpstr>Selected Exogenous Variables from ERA5</vt:lpstr>
      <vt:lpstr>Analysis Approach (Pipeline)</vt:lpstr>
      <vt:lpstr>Explotatory Data Analysis</vt:lpstr>
      <vt:lpstr>Machine Learning Models</vt:lpstr>
      <vt:lpstr>PowerPoint Presentation</vt:lpstr>
      <vt:lpstr>Random Forest Model</vt:lpstr>
      <vt:lpstr>Main Results and Interpretation (1)</vt:lpstr>
      <vt:lpstr>Main Results and Interpretation (2)</vt:lpstr>
      <vt:lpstr>Main Results and Interpretation (3)</vt:lpstr>
      <vt:lpstr>Main Results and Interpretation (4)</vt:lpstr>
      <vt:lpstr>Possible Scientific or Analytical/technological steps beyond current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Exogenous Variables for Forecasting GRACE Dataset</dc:title>
  <dc:creator>Roqeeb Adedeji</dc:creator>
  <cp:lastModifiedBy>Roqeeb Adedeji</cp:lastModifiedBy>
  <cp:revision>27</cp:revision>
  <dcterms:modified xsi:type="dcterms:W3CDTF">2024-09-27T21:26:53Z</dcterms:modified>
</cp:coreProperties>
</file>